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handoutMasterIdLst>
    <p:handoutMasterId r:id="rId10"/>
  </p:handoutMasterIdLst>
  <p:sldIdLst>
    <p:sldId id="257" r:id="rId5"/>
    <p:sldId id="258" r:id="rId6"/>
    <p:sldId id="259" r:id="rId7"/>
    <p:sldId id="260" r:id="rId8"/>
  </p:sldIdLst>
  <p:sldSz cx="12188825"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496">
          <p15:clr>
            <a:srgbClr val="A4A3A4"/>
          </p15:clr>
        </p15:guide>
        <p15:guide id="3" orient="horz" pos="2880">
          <p15:clr>
            <a:srgbClr val="A4A3A4"/>
          </p15:clr>
        </p15:guide>
        <p15:guide id="4" orient="horz" pos="1056">
          <p15:clr>
            <a:srgbClr val="A4A3A4"/>
          </p15:clr>
        </p15:guide>
        <p15:guide id="5" orient="horz" pos="3888">
          <p15:clr>
            <a:srgbClr val="A4A3A4"/>
          </p15:clr>
        </p15:guide>
        <p15:guide id="6" orient="horz" pos="240">
          <p15:clr>
            <a:srgbClr val="A4A3A4"/>
          </p15:clr>
        </p15:guide>
        <p15:guide id="7" pos="3839">
          <p15:clr>
            <a:srgbClr val="A4A3A4"/>
          </p15:clr>
        </p15:guide>
        <p15:guide id="8" pos="527">
          <p15:clr>
            <a:srgbClr val="A4A3A4"/>
          </p15:clr>
        </p15:guide>
        <p15:guide id="9" pos="815">
          <p15:clr>
            <a:srgbClr val="A4A3A4"/>
          </p15:clr>
        </p15:guide>
        <p15:guide id="10" pos="6863">
          <p15:clr>
            <a:srgbClr val="A4A3A4"/>
          </p15:clr>
        </p15:guide>
        <p15:guide id="11" pos="6143">
          <p15:clr>
            <a:srgbClr val="A4A3A4"/>
          </p15:clr>
        </p15:guide>
        <p15:guide id="12" pos="470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4300"/>
    <a:srgbClr val="FA9500"/>
    <a:srgbClr val="DFB5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43" autoAdjust="0"/>
  </p:normalViewPr>
  <p:slideViewPr>
    <p:cSldViewPr>
      <p:cViewPr varScale="1">
        <p:scale>
          <a:sx n="72" d="100"/>
          <a:sy n="72" d="100"/>
        </p:scale>
        <p:origin x="660" y="54"/>
      </p:cViewPr>
      <p:guideLst>
        <p:guide orient="horz" pos="2160"/>
        <p:guide orient="horz" pos="2496"/>
        <p:guide orient="horz" pos="2880"/>
        <p:guide orient="horz" pos="1056"/>
        <p:guide orient="horz" pos="3888"/>
        <p:guide orient="horz" pos="240"/>
        <p:guide pos="3839"/>
        <p:guide pos="527"/>
        <p:guide pos="815"/>
        <p:guide pos="6863"/>
        <p:guide pos="6143"/>
        <p:guide pos="4703"/>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1" d="100"/>
          <a:sy n="91" d="100"/>
        </p:scale>
        <p:origin x="279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0718ADC-FE57-44D9-92E7-B062218D8848}" type="datetime1">
              <a:rPr lang="it-IT" smtClean="0"/>
              <a:t>01/04/2021</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9C567D4A-04CB-4EDF-8FB1-342A02FC8EC5}" type="slidenum">
              <a:rPr lang="it-IT" smtClean="0"/>
              <a:t>‹N›</a:t>
            </a:fld>
            <a:endParaRPr lang="it-IT" dirty="0"/>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AB132B40-702C-44F9-87A9-9BEF87B87710}" type="datetime1">
              <a:rPr lang="it-IT" noProof="0" smtClean="0"/>
              <a:t>01/04/2021</a:t>
            </a:fld>
            <a:endParaRPr lang="it-IT" noProof="0" dirty="0"/>
          </a:p>
        </p:txBody>
      </p:sp>
      <p:sp>
        <p:nvSpPr>
          <p:cNvPr id="4" name="Segnaposto immagin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dirty="0"/>
              <a:t>Modifica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2E61351F-DBB1-4664-ADA9-83BC7CB8848D}" type="slidenum">
              <a:rPr lang="it-IT" noProof="0" smtClean="0"/>
              <a:t>‹N›</a:t>
            </a:fld>
            <a:endParaRPr lang="it-IT" noProof="0" dirty="0"/>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2E61351F-DBB1-4664-ADA9-83BC7CB8848D}" type="slidenum">
              <a:rPr lang="it-IT" smtClean="0"/>
              <a:t>1</a:t>
            </a:fld>
            <a:endParaRPr lang="it-IT" dirty="0"/>
          </a:p>
        </p:txBody>
      </p:sp>
    </p:spTree>
    <p:extLst>
      <p:ext uri="{BB962C8B-B14F-4D97-AF65-F5344CB8AC3E}">
        <p14:creationId xmlns:p14="http://schemas.microsoft.com/office/powerpoint/2010/main" val="4093221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2E61351F-DBB1-4664-ADA9-83BC7CB8848D}" type="slidenum">
              <a:rPr lang="it-IT" smtClean="0"/>
              <a:t>2</a:t>
            </a:fld>
            <a:endParaRPr lang="it-IT" dirty="0"/>
          </a:p>
        </p:txBody>
      </p:sp>
    </p:spTree>
    <p:extLst>
      <p:ext uri="{BB962C8B-B14F-4D97-AF65-F5344CB8AC3E}">
        <p14:creationId xmlns:p14="http://schemas.microsoft.com/office/powerpoint/2010/main" val="1563405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2E61351F-DBB1-4664-ADA9-83BC7CB8848D}" type="slidenum">
              <a:rPr lang="it-IT" smtClean="0"/>
              <a:t>3</a:t>
            </a:fld>
            <a:endParaRPr lang="it-IT" dirty="0"/>
          </a:p>
        </p:txBody>
      </p:sp>
    </p:spTree>
    <p:extLst>
      <p:ext uri="{BB962C8B-B14F-4D97-AF65-F5344CB8AC3E}">
        <p14:creationId xmlns:p14="http://schemas.microsoft.com/office/powerpoint/2010/main" val="2310764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2E61351F-DBB1-4664-ADA9-83BC7CB8848D}" type="slidenum">
              <a:rPr lang="it-IT" smtClean="0"/>
              <a:t>4</a:t>
            </a:fld>
            <a:endParaRPr lang="it-IT" dirty="0"/>
          </a:p>
        </p:txBody>
      </p:sp>
    </p:spTree>
    <p:extLst>
      <p:ext uri="{BB962C8B-B14F-4D97-AF65-F5344CB8AC3E}">
        <p14:creationId xmlns:p14="http://schemas.microsoft.com/office/powerpoint/2010/main" val="994324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293814" y="990600"/>
            <a:ext cx="8458200" cy="3200400"/>
          </a:xfrm>
        </p:spPr>
        <p:txBody>
          <a:bodyPr rtlCol="0">
            <a:normAutofit/>
          </a:bodyPr>
          <a:lstStyle>
            <a:lvl1pPr>
              <a:defRPr sz="6000"/>
            </a:lvl1pPr>
          </a:lstStyle>
          <a:p>
            <a:pPr rtl="0"/>
            <a:r>
              <a:rPr lang="it-IT" noProof="0"/>
              <a:t>Fare clic per modificare lo stile del titolo dello schema</a:t>
            </a:r>
            <a:endParaRPr lang="it-IT" noProof="0" dirty="0"/>
          </a:p>
        </p:txBody>
      </p:sp>
      <p:sp>
        <p:nvSpPr>
          <p:cNvPr id="3" name="Sottotitolo 2"/>
          <p:cNvSpPr>
            <a:spLocks noGrp="1"/>
          </p:cNvSpPr>
          <p:nvPr>
            <p:ph type="subTitle" idx="1"/>
          </p:nvPr>
        </p:nvSpPr>
        <p:spPr>
          <a:xfrm>
            <a:off x="1293813" y="4267200"/>
            <a:ext cx="8458200" cy="1371600"/>
          </a:xfrm>
          <a:noFill/>
        </p:spPr>
        <p:txBody>
          <a:bodyPr rtlCol="0">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noProof="0"/>
              <a:t>Fare clic per modificare lo stile del sottotitolo dello schema</a:t>
            </a:r>
            <a:endParaRPr lang="it-IT" noProof="0" dirty="0"/>
          </a:p>
        </p:txBody>
      </p:sp>
      <p:sp>
        <p:nvSpPr>
          <p:cNvPr id="4" name="Segnaposto data 3"/>
          <p:cNvSpPr>
            <a:spLocks noGrp="1"/>
          </p:cNvSpPr>
          <p:nvPr>
            <p:ph type="dt" sz="half" idx="10"/>
          </p:nvPr>
        </p:nvSpPr>
        <p:spPr/>
        <p:txBody>
          <a:bodyPr rtlCol="0"/>
          <a:lstStyle/>
          <a:p>
            <a:pPr rtl="0"/>
            <a:fld id="{994FA431-6A80-4531-A39A-39BCD0A7D045}" type="datetime1">
              <a:rPr lang="it-IT" noProof="0" smtClean="0"/>
              <a:t>01/04/2021</a:t>
            </a:fld>
            <a:endParaRPr lang="it-IT" noProof="0" dirty="0"/>
          </a:p>
        </p:txBody>
      </p:sp>
      <p:sp>
        <p:nvSpPr>
          <p:cNvPr id="5" name="Segnaposto piè di pagina 4"/>
          <p:cNvSpPr>
            <a:spLocks noGrp="1"/>
          </p:cNvSpPr>
          <p:nvPr>
            <p:ph type="ftr" sz="quarter" idx="11"/>
          </p:nvPr>
        </p:nvSpPr>
        <p:spPr/>
        <p:txBody>
          <a:bodyPr rtlCol="0"/>
          <a:lstStyle/>
          <a:p>
            <a:pPr rtl="0"/>
            <a:r>
              <a:rPr lang="it-IT" noProof="0" dirty="0"/>
              <a:t>Aggiungere un piè di pagina</a:t>
            </a:r>
          </a:p>
        </p:txBody>
      </p:sp>
      <p:sp>
        <p:nvSpPr>
          <p:cNvPr id="6" name="Segnaposto numero diapositiva 5"/>
          <p:cNvSpPr>
            <a:spLocks noGrp="1"/>
          </p:cNvSpPr>
          <p:nvPr>
            <p:ph type="sldNum" sz="quarter" idx="12"/>
          </p:nvPr>
        </p:nvSpPr>
        <p:spPr/>
        <p:txBody>
          <a:bodyPr rtlCol="0"/>
          <a:lstStyle/>
          <a:p>
            <a:pPr rtl="0"/>
            <a:fld id="{81FEFA0A-2F20-4B60-98C6-5FFDA469AA1C}" type="slidenum">
              <a:rPr lang="it-IT" noProof="0" smtClean="0"/>
              <a:t>‹N›</a:t>
            </a:fld>
            <a:endParaRPr lang="it-IT" noProof="0" dirty="0"/>
          </a:p>
        </p:txBody>
      </p:sp>
    </p:spTree>
    <p:extLst>
      <p:ext uri="{BB962C8B-B14F-4D97-AF65-F5344CB8AC3E}">
        <p14:creationId xmlns:p14="http://schemas.microsoft.com/office/powerpoint/2010/main" val="287859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p:txBody>
          <a:bodyPr vert="eaVert" rtlCol="0"/>
          <a:lstStyle>
            <a:lvl1pPr rtl="0">
              <a:defRPr/>
            </a:lvl1pPr>
            <a:lvl5pPr>
              <a:defRPr/>
            </a:lvl5pPr>
            <a:lvl6pPr marL="1600200">
              <a:defRPr/>
            </a:lvl6pPr>
            <a:lvl7pPr marL="1874520">
              <a:defRPr/>
            </a:lvl7pPr>
            <a:lvl8pPr marL="2148840">
              <a:defRPr/>
            </a:lvl8pPr>
            <a:lvl9pPr marL="2423160">
              <a:defRPr/>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noProof="0" dirty="0"/>
          </a:p>
        </p:txBody>
      </p:sp>
      <p:sp>
        <p:nvSpPr>
          <p:cNvPr id="4" name="Segnaposto data 3"/>
          <p:cNvSpPr>
            <a:spLocks noGrp="1"/>
          </p:cNvSpPr>
          <p:nvPr>
            <p:ph type="dt" sz="half" idx="10"/>
          </p:nvPr>
        </p:nvSpPr>
        <p:spPr/>
        <p:txBody>
          <a:bodyPr rtlCol="0"/>
          <a:lstStyle/>
          <a:p>
            <a:pPr rtl="0"/>
            <a:fld id="{8EF86AD2-92B2-4451-B7E3-53E47150D99D}" type="datetime1">
              <a:rPr lang="it-IT" noProof="0" smtClean="0"/>
              <a:t>01/04/2021</a:t>
            </a:fld>
            <a:endParaRPr lang="it-IT" noProof="0" dirty="0"/>
          </a:p>
        </p:txBody>
      </p:sp>
      <p:sp>
        <p:nvSpPr>
          <p:cNvPr id="5" name="Segnaposto piè di pagina 4"/>
          <p:cNvSpPr>
            <a:spLocks noGrp="1"/>
          </p:cNvSpPr>
          <p:nvPr>
            <p:ph type="ftr" sz="quarter" idx="11"/>
          </p:nvPr>
        </p:nvSpPr>
        <p:spPr/>
        <p:txBody>
          <a:bodyPr rtlCol="0"/>
          <a:lstStyle/>
          <a:p>
            <a:pPr rtl="0"/>
            <a:r>
              <a:rPr lang="it-IT" noProof="0" dirty="0"/>
              <a:t>Aggiungere un piè di pagina</a:t>
            </a:r>
          </a:p>
        </p:txBody>
      </p:sp>
      <p:sp>
        <p:nvSpPr>
          <p:cNvPr id="6" name="Segnaposto numero diapositiva 5"/>
          <p:cNvSpPr>
            <a:spLocks noGrp="1"/>
          </p:cNvSpPr>
          <p:nvPr>
            <p:ph type="sldNum" sz="quarter" idx="12"/>
          </p:nvPr>
        </p:nvSpPr>
        <p:spPr/>
        <p:txBody>
          <a:bodyPr rtlCol="0"/>
          <a:lstStyle/>
          <a:p>
            <a:pPr rtl="0"/>
            <a:fld id="{81FEFA0A-2F20-4B60-98C6-5FFDA469AA1C}" type="slidenum">
              <a:rPr lang="it-IT" noProof="0" smtClean="0"/>
              <a:t>‹N›</a:t>
            </a:fld>
            <a:endParaRPr lang="it-IT" noProof="0" dirty="0"/>
          </a:p>
        </p:txBody>
      </p:sp>
    </p:spTree>
    <p:extLst>
      <p:ext uri="{BB962C8B-B14F-4D97-AF65-F5344CB8AC3E}">
        <p14:creationId xmlns:p14="http://schemas.microsoft.com/office/powerpoint/2010/main" val="338703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752014" y="381000"/>
            <a:ext cx="1904998" cy="5791200"/>
          </a:xfrm>
        </p:spPr>
        <p:txBody>
          <a:bodyPr vert="eaVert"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a:xfrm>
            <a:off x="1293814" y="381000"/>
            <a:ext cx="8305800" cy="5791200"/>
          </a:xfrm>
        </p:spPr>
        <p:txBody>
          <a:bodyPr vert="eaVert" rtlCol="0"/>
          <a:lstStyle>
            <a:lvl1pPr rtl="0">
              <a:defRPr/>
            </a:lvl1pPr>
            <a:lvl5pPr>
              <a:defRPr/>
            </a:lvl5pPr>
            <a:lvl6pPr>
              <a:defRPr/>
            </a:lvl6pPr>
            <a:lvl7pPr>
              <a:defRPr/>
            </a:lvl7pPr>
            <a:lvl8pPr>
              <a:defRPr/>
            </a:lvl8pPr>
            <a:lvl9pPr>
              <a:defRPr/>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noProof="0" dirty="0"/>
          </a:p>
        </p:txBody>
      </p:sp>
      <p:sp>
        <p:nvSpPr>
          <p:cNvPr id="4" name="Segnaposto data 3"/>
          <p:cNvSpPr>
            <a:spLocks noGrp="1"/>
          </p:cNvSpPr>
          <p:nvPr>
            <p:ph type="dt" sz="half" idx="10"/>
          </p:nvPr>
        </p:nvSpPr>
        <p:spPr/>
        <p:txBody>
          <a:bodyPr rtlCol="0"/>
          <a:lstStyle/>
          <a:p>
            <a:pPr rtl="0"/>
            <a:fld id="{2249C087-4925-4506-B190-85296F6867B7}" type="datetime1">
              <a:rPr lang="it-IT" noProof="0" smtClean="0"/>
              <a:t>01/04/2021</a:t>
            </a:fld>
            <a:endParaRPr lang="it-IT" noProof="0" dirty="0"/>
          </a:p>
        </p:txBody>
      </p:sp>
      <p:sp>
        <p:nvSpPr>
          <p:cNvPr id="5" name="Segnaposto piè di pagina 4"/>
          <p:cNvSpPr>
            <a:spLocks noGrp="1"/>
          </p:cNvSpPr>
          <p:nvPr>
            <p:ph type="ftr" sz="quarter" idx="11"/>
          </p:nvPr>
        </p:nvSpPr>
        <p:spPr/>
        <p:txBody>
          <a:bodyPr rtlCol="0"/>
          <a:lstStyle/>
          <a:p>
            <a:pPr rtl="0"/>
            <a:r>
              <a:rPr lang="it-IT" noProof="0" dirty="0"/>
              <a:t>Aggiungere un piè di pagina</a:t>
            </a:r>
          </a:p>
        </p:txBody>
      </p:sp>
      <p:sp>
        <p:nvSpPr>
          <p:cNvPr id="6" name="Segnaposto numero diapositiva 5"/>
          <p:cNvSpPr>
            <a:spLocks noGrp="1"/>
          </p:cNvSpPr>
          <p:nvPr>
            <p:ph type="sldNum" sz="quarter" idx="12"/>
          </p:nvPr>
        </p:nvSpPr>
        <p:spPr/>
        <p:txBody>
          <a:bodyPr rtlCol="0"/>
          <a:lstStyle/>
          <a:p>
            <a:pPr rtl="0"/>
            <a:fld id="{81FEFA0A-2F20-4B60-98C6-5FFDA469AA1C}" type="slidenum">
              <a:rPr lang="it-IT" noProof="0" smtClean="0"/>
              <a:t>‹N›</a:t>
            </a:fld>
            <a:endParaRPr lang="it-IT" noProof="0" dirty="0"/>
          </a:p>
        </p:txBody>
      </p:sp>
    </p:spTree>
    <p:extLst>
      <p:ext uri="{BB962C8B-B14F-4D97-AF65-F5344CB8AC3E}">
        <p14:creationId xmlns:p14="http://schemas.microsoft.com/office/powerpoint/2010/main" val="6198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lvl1pPr rtl="0">
              <a:defRPr/>
            </a:lvl1pPr>
            <a:lvl5pPr>
              <a:defRPr/>
            </a:lvl5pPr>
            <a:lvl6pPr>
              <a:defRPr/>
            </a:lvl6pPr>
            <a:lvl7pPr>
              <a:defRPr/>
            </a:lvl7pPr>
            <a:lvl8pPr>
              <a:defRPr/>
            </a:lvl8pPr>
            <a:lvl9pPr>
              <a:defRPr/>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noProof="0" dirty="0"/>
          </a:p>
        </p:txBody>
      </p:sp>
      <p:sp>
        <p:nvSpPr>
          <p:cNvPr id="4" name="Segnaposto data 3"/>
          <p:cNvSpPr>
            <a:spLocks noGrp="1"/>
          </p:cNvSpPr>
          <p:nvPr>
            <p:ph type="dt" sz="half" idx="10"/>
          </p:nvPr>
        </p:nvSpPr>
        <p:spPr/>
        <p:txBody>
          <a:bodyPr rtlCol="0"/>
          <a:lstStyle/>
          <a:p>
            <a:pPr rtl="0"/>
            <a:fld id="{AC6F100D-4A4D-43DD-B8A5-B31C334160E9}" type="datetime1">
              <a:rPr lang="it-IT" noProof="0" smtClean="0"/>
              <a:t>01/04/2021</a:t>
            </a:fld>
            <a:endParaRPr lang="it-IT" noProof="0" dirty="0"/>
          </a:p>
        </p:txBody>
      </p:sp>
      <p:sp>
        <p:nvSpPr>
          <p:cNvPr id="5" name="Segnaposto piè di pagina 4"/>
          <p:cNvSpPr>
            <a:spLocks noGrp="1"/>
          </p:cNvSpPr>
          <p:nvPr>
            <p:ph type="ftr" sz="quarter" idx="11"/>
          </p:nvPr>
        </p:nvSpPr>
        <p:spPr/>
        <p:txBody>
          <a:bodyPr rtlCol="0"/>
          <a:lstStyle/>
          <a:p>
            <a:pPr rtl="0"/>
            <a:r>
              <a:rPr lang="it-IT" noProof="0" dirty="0"/>
              <a:t>Aggiungere un piè di pagina</a:t>
            </a:r>
          </a:p>
        </p:txBody>
      </p:sp>
      <p:sp>
        <p:nvSpPr>
          <p:cNvPr id="6" name="Segnaposto numero diapositiva 5"/>
          <p:cNvSpPr>
            <a:spLocks noGrp="1"/>
          </p:cNvSpPr>
          <p:nvPr>
            <p:ph type="sldNum" sz="quarter" idx="12"/>
          </p:nvPr>
        </p:nvSpPr>
        <p:spPr/>
        <p:txBody>
          <a:bodyPr rtlCol="0"/>
          <a:lstStyle/>
          <a:p>
            <a:pPr rtl="0"/>
            <a:fld id="{81FEFA0A-2F20-4B60-98C6-5FFDA469AA1C}" type="slidenum">
              <a:rPr lang="it-IT" noProof="0" smtClean="0"/>
              <a:t>‹N›</a:t>
            </a:fld>
            <a:endParaRPr lang="it-IT" noProof="0" dirty="0"/>
          </a:p>
        </p:txBody>
      </p:sp>
    </p:spTree>
    <p:extLst>
      <p:ext uri="{BB962C8B-B14F-4D97-AF65-F5344CB8AC3E}">
        <p14:creationId xmlns:p14="http://schemas.microsoft.com/office/powerpoint/2010/main" val="219449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293813" y="2057400"/>
            <a:ext cx="8458201" cy="2666999"/>
          </a:xfrm>
        </p:spPr>
        <p:txBody>
          <a:bodyPr rtlCol="0" anchor="b">
            <a:normAutofit/>
          </a:bodyPr>
          <a:lstStyle>
            <a:lvl1pPr algn="l">
              <a:defRPr sz="4800" b="0" i="0" cap="none" baseline="0"/>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293813" y="4876800"/>
            <a:ext cx="8458201" cy="1143000"/>
          </a:xfrm>
          <a:noFill/>
        </p:spPr>
        <p:txBody>
          <a:bodyPr rtlCol="0" anchor="t">
            <a:normAutofit/>
          </a:bodyPr>
          <a:lstStyle>
            <a:lvl1pPr marL="0" indent="0" rtl="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rtlCol="0"/>
          <a:lstStyle/>
          <a:p>
            <a:pPr rtl="0"/>
            <a:fld id="{CD5ADA1F-1A78-4010-AEC5-D6E6D7ADF6B9}" type="datetime1">
              <a:rPr lang="it-IT" noProof="0" smtClean="0"/>
              <a:t>01/04/2021</a:t>
            </a:fld>
            <a:endParaRPr lang="it-IT" noProof="0" dirty="0"/>
          </a:p>
        </p:txBody>
      </p:sp>
      <p:sp>
        <p:nvSpPr>
          <p:cNvPr id="5" name="Segnaposto piè di pagina 4"/>
          <p:cNvSpPr>
            <a:spLocks noGrp="1"/>
          </p:cNvSpPr>
          <p:nvPr>
            <p:ph type="ftr" sz="quarter" idx="11"/>
          </p:nvPr>
        </p:nvSpPr>
        <p:spPr/>
        <p:txBody>
          <a:bodyPr rtlCol="0"/>
          <a:lstStyle/>
          <a:p>
            <a:pPr rtl="0"/>
            <a:r>
              <a:rPr lang="it-IT" noProof="0" dirty="0"/>
              <a:t>Aggiungere un piè di pagina</a:t>
            </a:r>
          </a:p>
        </p:txBody>
      </p:sp>
      <p:sp>
        <p:nvSpPr>
          <p:cNvPr id="6" name="Segnaposto numero diapositiva 5"/>
          <p:cNvSpPr>
            <a:spLocks noGrp="1"/>
          </p:cNvSpPr>
          <p:nvPr>
            <p:ph type="sldNum" sz="quarter" idx="12"/>
          </p:nvPr>
        </p:nvSpPr>
        <p:spPr/>
        <p:txBody>
          <a:bodyPr rtlCol="0"/>
          <a:lstStyle/>
          <a:p>
            <a:pPr rtl="0"/>
            <a:fld id="{81FEFA0A-2F20-4B60-98C6-5FFDA469AA1C}" type="slidenum">
              <a:rPr lang="it-IT" noProof="0" smtClean="0"/>
              <a:t>‹N›</a:t>
            </a:fld>
            <a:endParaRPr lang="it-IT" noProof="0" dirty="0"/>
          </a:p>
        </p:txBody>
      </p:sp>
    </p:spTree>
    <p:extLst>
      <p:ext uri="{BB962C8B-B14F-4D97-AF65-F5344CB8AC3E}">
        <p14:creationId xmlns:p14="http://schemas.microsoft.com/office/powerpoint/2010/main" val="22156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sz="half" idx="1"/>
          </p:nvPr>
        </p:nvSpPr>
        <p:spPr>
          <a:xfrm>
            <a:off x="1293812" y="1676400"/>
            <a:ext cx="4700016" cy="4495800"/>
          </a:xfrm>
        </p:spPr>
        <p:txBody>
          <a:bodyPr rtlCol="0">
            <a:normAutofit/>
          </a:bodyPr>
          <a:lstStyle>
            <a:lvl1pPr rtl="0">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noProof="0" dirty="0"/>
          </a:p>
        </p:txBody>
      </p:sp>
      <p:sp>
        <p:nvSpPr>
          <p:cNvPr id="4" name="Segnaposto contenuto 3"/>
          <p:cNvSpPr>
            <a:spLocks noGrp="1"/>
          </p:cNvSpPr>
          <p:nvPr>
            <p:ph sz="half" idx="2"/>
          </p:nvPr>
        </p:nvSpPr>
        <p:spPr>
          <a:xfrm>
            <a:off x="6202035" y="1676401"/>
            <a:ext cx="4700016" cy="4495800"/>
          </a:xfrm>
        </p:spPr>
        <p:txBody>
          <a:bodyPr rtlCol="0">
            <a:normAutofit/>
          </a:bodyPr>
          <a:lstStyle>
            <a:lvl1pPr rtl="0">
              <a:defRPr sz="2400"/>
            </a:lvl1pPr>
            <a:lvl2pPr rtl="0">
              <a:defRPr sz="2000"/>
            </a:lvl2pPr>
            <a:lvl3pPr rtl="0">
              <a:defRPr sz="1800"/>
            </a:lvl3pPr>
            <a:lvl4pPr rtl="0">
              <a:defRPr sz="1600"/>
            </a:lvl4pPr>
            <a:lvl5pPr rtl="0">
              <a:defRPr sz="1600"/>
            </a:lvl5pPr>
            <a:lvl6pPr marL="1600200">
              <a:defRPr sz="1600"/>
            </a:lvl6pPr>
            <a:lvl7pPr marL="1874520">
              <a:defRPr sz="1600"/>
            </a:lvl7pPr>
            <a:lvl8pPr marL="2148840">
              <a:defRPr sz="1600"/>
            </a:lvl8pPr>
            <a:lvl9pPr marL="2423160">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noProof="0" dirty="0"/>
          </a:p>
        </p:txBody>
      </p:sp>
      <p:sp>
        <p:nvSpPr>
          <p:cNvPr id="5" name="Segnaposto data 4"/>
          <p:cNvSpPr>
            <a:spLocks noGrp="1"/>
          </p:cNvSpPr>
          <p:nvPr>
            <p:ph type="dt" sz="half" idx="10"/>
          </p:nvPr>
        </p:nvSpPr>
        <p:spPr/>
        <p:txBody>
          <a:bodyPr rtlCol="0"/>
          <a:lstStyle/>
          <a:p>
            <a:pPr rtl="0"/>
            <a:fld id="{4F0F1773-4A8F-4C53-8CF3-215F4C76064D}" type="datetime1">
              <a:rPr lang="it-IT" noProof="0" smtClean="0"/>
              <a:t>01/04/2021</a:t>
            </a:fld>
            <a:endParaRPr lang="it-IT" noProof="0" dirty="0"/>
          </a:p>
        </p:txBody>
      </p:sp>
      <p:sp>
        <p:nvSpPr>
          <p:cNvPr id="6" name="Segnaposto piè di pagina 5"/>
          <p:cNvSpPr>
            <a:spLocks noGrp="1"/>
          </p:cNvSpPr>
          <p:nvPr>
            <p:ph type="ftr" sz="quarter" idx="11"/>
          </p:nvPr>
        </p:nvSpPr>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p:txBody>
          <a:bodyPr rtlCol="0"/>
          <a:lstStyle/>
          <a:p>
            <a:pPr rtl="0"/>
            <a:fld id="{81FEFA0A-2F20-4B60-98C6-5FFDA469AA1C}" type="slidenum">
              <a:rPr lang="it-IT" noProof="0" smtClean="0"/>
              <a:t>‹N›</a:t>
            </a:fld>
            <a:endParaRPr lang="it-IT" noProof="0" dirty="0"/>
          </a:p>
        </p:txBody>
      </p:sp>
    </p:spTree>
    <p:extLst>
      <p:ext uri="{BB962C8B-B14F-4D97-AF65-F5344CB8AC3E}">
        <p14:creationId xmlns:p14="http://schemas.microsoft.com/office/powerpoint/2010/main" val="219345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293813" y="381000"/>
            <a:ext cx="9601200" cy="1143000"/>
          </a:xfrm>
        </p:spPr>
        <p:txBody>
          <a:bodyPr rtlCol="0"/>
          <a:lstStyle>
            <a:lvl1pPr>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293813" y="1676399"/>
            <a:ext cx="4701142" cy="762001"/>
          </a:xfrm>
        </p:spPr>
        <p:txBody>
          <a:bodyPr rtlCol="0" anchor="ctr">
            <a:noAutofit/>
          </a:bodyPr>
          <a:lstStyle>
            <a:lvl1pPr marL="0" indent="0" rtl="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1293813" y="2516457"/>
            <a:ext cx="4701142" cy="3655743"/>
          </a:xfrm>
        </p:spPr>
        <p:txBody>
          <a:bodyPr rtlCol="0"/>
          <a:lstStyle>
            <a:lvl1pPr rtl="0">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noProof="0" dirty="0"/>
          </a:p>
        </p:txBody>
      </p:sp>
      <p:sp>
        <p:nvSpPr>
          <p:cNvPr id="5" name="Segnaposto testo 4"/>
          <p:cNvSpPr>
            <a:spLocks noGrp="1"/>
          </p:cNvSpPr>
          <p:nvPr>
            <p:ph type="body" sz="quarter" idx="3"/>
          </p:nvPr>
        </p:nvSpPr>
        <p:spPr>
          <a:xfrm>
            <a:off x="6191754" y="1676399"/>
            <a:ext cx="4703259" cy="762001"/>
          </a:xfrm>
        </p:spPr>
        <p:txBody>
          <a:bodyPr rtlCol="0" anchor="ctr">
            <a:noAutofit/>
          </a:bodyPr>
          <a:lstStyle>
            <a:lvl1pPr marL="0" indent="0" rtl="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91754" y="2516457"/>
            <a:ext cx="4703259" cy="3655743"/>
          </a:xfrm>
        </p:spPr>
        <p:txBody>
          <a:bodyPr rtlCol="0"/>
          <a:lstStyle>
            <a:lvl1pPr rtl="0">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noProof="0" dirty="0"/>
          </a:p>
        </p:txBody>
      </p:sp>
      <p:sp>
        <p:nvSpPr>
          <p:cNvPr id="7" name="Segnaposto data 6"/>
          <p:cNvSpPr>
            <a:spLocks noGrp="1"/>
          </p:cNvSpPr>
          <p:nvPr>
            <p:ph type="dt" sz="half" idx="10"/>
          </p:nvPr>
        </p:nvSpPr>
        <p:spPr/>
        <p:txBody>
          <a:bodyPr rtlCol="0"/>
          <a:lstStyle/>
          <a:p>
            <a:pPr rtl="0"/>
            <a:fld id="{81407774-B8B3-4CD7-B429-3239B7EBED9D}" type="datetime1">
              <a:rPr lang="it-IT" noProof="0" smtClean="0"/>
              <a:t>01/04/2021</a:t>
            </a:fld>
            <a:endParaRPr lang="it-IT" noProof="0" dirty="0"/>
          </a:p>
        </p:txBody>
      </p:sp>
      <p:sp>
        <p:nvSpPr>
          <p:cNvPr id="8" name="Segnaposto piè di pagina 7"/>
          <p:cNvSpPr>
            <a:spLocks noGrp="1"/>
          </p:cNvSpPr>
          <p:nvPr>
            <p:ph type="ftr" sz="quarter" idx="11"/>
          </p:nvPr>
        </p:nvSpPr>
        <p:spPr/>
        <p:txBody>
          <a:bodyPr rtlCol="0"/>
          <a:lstStyle/>
          <a:p>
            <a:pPr rtl="0"/>
            <a:r>
              <a:rPr lang="it-IT" noProof="0" dirty="0"/>
              <a:t>Aggiungere un piè di pagina</a:t>
            </a:r>
          </a:p>
        </p:txBody>
      </p:sp>
      <p:sp>
        <p:nvSpPr>
          <p:cNvPr id="9" name="Segnaposto numero diapositiva 8"/>
          <p:cNvSpPr>
            <a:spLocks noGrp="1"/>
          </p:cNvSpPr>
          <p:nvPr>
            <p:ph type="sldNum" sz="quarter" idx="12"/>
          </p:nvPr>
        </p:nvSpPr>
        <p:spPr/>
        <p:txBody>
          <a:bodyPr rtlCol="0"/>
          <a:lstStyle/>
          <a:p>
            <a:pPr rtl="0"/>
            <a:fld id="{81FEFA0A-2F20-4B60-98C6-5FFDA469AA1C}" type="slidenum">
              <a:rPr lang="it-IT" noProof="0" smtClean="0"/>
              <a:t>‹N›</a:t>
            </a:fld>
            <a:endParaRPr lang="it-IT" noProof="0" dirty="0"/>
          </a:p>
        </p:txBody>
      </p:sp>
    </p:spTree>
    <p:extLst>
      <p:ext uri="{BB962C8B-B14F-4D97-AF65-F5344CB8AC3E}">
        <p14:creationId xmlns:p14="http://schemas.microsoft.com/office/powerpoint/2010/main" val="305768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data 2"/>
          <p:cNvSpPr>
            <a:spLocks noGrp="1"/>
          </p:cNvSpPr>
          <p:nvPr>
            <p:ph type="dt" sz="half" idx="10"/>
          </p:nvPr>
        </p:nvSpPr>
        <p:spPr/>
        <p:txBody>
          <a:bodyPr rtlCol="0"/>
          <a:lstStyle/>
          <a:p>
            <a:pPr rtl="0"/>
            <a:fld id="{55C24A92-E349-4D06-8AED-95611B6D4486}" type="datetime1">
              <a:rPr lang="it-IT" noProof="0" smtClean="0"/>
              <a:t>01/04/2021</a:t>
            </a:fld>
            <a:endParaRPr lang="it-IT" noProof="0" dirty="0"/>
          </a:p>
        </p:txBody>
      </p:sp>
      <p:sp>
        <p:nvSpPr>
          <p:cNvPr id="4" name="Segnaposto piè di pagina 3"/>
          <p:cNvSpPr>
            <a:spLocks noGrp="1"/>
          </p:cNvSpPr>
          <p:nvPr>
            <p:ph type="ftr" sz="quarter" idx="11"/>
          </p:nvPr>
        </p:nvSpPr>
        <p:spPr/>
        <p:txBody>
          <a:bodyPr rtlCol="0"/>
          <a:lstStyle/>
          <a:p>
            <a:pPr rtl="0"/>
            <a:r>
              <a:rPr lang="it-IT" noProof="0" dirty="0"/>
              <a:t>Aggiungere un piè di pagina</a:t>
            </a:r>
          </a:p>
        </p:txBody>
      </p:sp>
      <p:sp>
        <p:nvSpPr>
          <p:cNvPr id="5" name="Segnaposto numero diapositiva 4"/>
          <p:cNvSpPr>
            <a:spLocks noGrp="1"/>
          </p:cNvSpPr>
          <p:nvPr>
            <p:ph type="sldNum" sz="quarter" idx="12"/>
          </p:nvPr>
        </p:nvSpPr>
        <p:spPr/>
        <p:txBody>
          <a:bodyPr rtlCol="0"/>
          <a:lstStyle/>
          <a:p>
            <a:pPr rtl="0"/>
            <a:fld id="{81FEFA0A-2F20-4B60-98C6-5FFDA469AA1C}" type="slidenum">
              <a:rPr lang="it-IT" noProof="0" smtClean="0"/>
              <a:t>‹N›</a:t>
            </a:fld>
            <a:endParaRPr lang="it-IT" noProof="0" dirty="0"/>
          </a:p>
        </p:txBody>
      </p:sp>
    </p:spTree>
    <p:extLst>
      <p:ext uri="{BB962C8B-B14F-4D97-AF65-F5344CB8AC3E}">
        <p14:creationId xmlns:p14="http://schemas.microsoft.com/office/powerpoint/2010/main" val="95118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E581C4A4-50AC-4243-A0B2-A466163C1E6F}" type="datetime1">
              <a:rPr lang="it-IT" noProof="0" smtClean="0"/>
              <a:t>01/04/2021</a:t>
            </a:fld>
            <a:endParaRPr lang="it-IT" noProof="0" dirty="0"/>
          </a:p>
        </p:txBody>
      </p:sp>
      <p:sp>
        <p:nvSpPr>
          <p:cNvPr id="3" name="Segnaposto piè di pagina 2"/>
          <p:cNvSpPr>
            <a:spLocks noGrp="1"/>
          </p:cNvSpPr>
          <p:nvPr>
            <p:ph type="ftr" sz="quarter" idx="11"/>
          </p:nvPr>
        </p:nvSpPr>
        <p:spPr/>
        <p:txBody>
          <a:bodyPr rtlCol="0"/>
          <a:lstStyle/>
          <a:p>
            <a:pPr rtl="0"/>
            <a:r>
              <a:rPr lang="it-IT" noProof="0" dirty="0"/>
              <a:t>Aggiungere un piè di pagina</a:t>
            </a:r>
          </a:p>
        </p:txBody>
      </p:sp>
      <p:sp>
        <p:nvSpPr>
          <p:cNvPr id="4" name="Segnaposto numero diapositiva 3"/>
          <p:cNvSpPr>
            <a:spLocks noGrp="1"/>
          </p:cNvSpPr>
          <p:nvPr>
            <p:ph type="sldNum" sz="quarter" idx="12"/>
          </p:nvPr>
        </p:nvSpPr>
        <p:spPr/>
        <p:txBody>
          <a:bodyPr rtlCol="0"/>
          <a:lstStyle/>
          <a:p>
            <a:pPr rtl="0"/>
            <a:fld id="{81FEFA0A-2F20-4B60-98C6-5FFDA469AA1C}" type="slidenum">
              <a:rPr lang="it-IT" noProof="0" smtClean="0"/>
              <a:t>‹N›</a:t>
            </a:fld>
            <a:endParaRPr lang="it-IT" noProof="0" dirty="0"/>
          </a:p>
        </p:txBody>
      </p:sp>
    </p:spTree>
    <p:extLst>
      <p:ext uri="{BB962C8B-B14F-4D97-AF65-F5344CB8AC3E}">
        <p14:creationId xmlns:p14="http://schemas.microsoft.com/office/powerpoint/2010/main" val="333915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770811" y="1676400"/>
            <a:ext cx="3810000" cy="2438400"/>
          </a:xfrm>
        </p:spPr>
        <p:txBody>
          <a:bodyPr rtlCol="0" anchor="b">
            <a:normAutofit/>
          </a:bodyPr>
          <a:lstStyle>
            <a:lvl1pPr algn="l">
              <a:defRPr sz="3200" b="0"/>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1293813" y="685800"/>
            <a:ext cx="6172200" cy="5486400"/>
          </a:xfrm>
        </p:spPr>
        <p:txBody>
          <a:bodyPr rtlCol="0">
            <a:normAutofit/>
          </a:bodyPr>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noProof="0" dirty="0"/>
          </a:p>
        </p:txBody>
      </p:sp>
      <p:sp>
        <p:nvSpPr>
          <p:cNvPr id="4" name="Segnaposto testo 3"/>
          <p:cNvSpPr>
            <a:spLocks noGrp="1"/>
          </p:cNvSpPr>
          <p:nvPr>
            <p:ph type="body" sz="half" idx="2"/>
          </p:nvPr>
        </p:nvSpPr>
        <p:spPr>
          <a:xfrm>
            <a:off x="7770811" y="4191000"/>
            <a:ext cx="3810000" cy="1524000"/>
          </a:xfrm>
          <a:noFill/>
        </p:spPr>
        <p:txBody>
          <a:bodyPr rtlCol="0">
            <a:normAutofit/>
          </a:bodyPr>
          <a:lstStyle>
            <a:lvl1pPr marL="0" indent="0" rtl="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rtlCol="0"/>
          <a:lstStyle/>
          <a:p>
            <a:pPr rtl="0"/>
            <a:fld id="{E12E8F5F-5D05-4E40-9A37-D407AA434156}" type="datetime1">
              <a:rPr lang="it-IT" noProof="0" smtClean="0"/>
              <a:t>01/04/2021</a:t>
            </a:fld>
            <a:endParaRPr lang="it-IT" noProof="0" dirty="0"/>
          </a:p>
        </p:txBody>
      </p:sp>
      <p:sp>
        <p:nvSpPr>
          <p:cNvPr id="6" name="Segnaposto piè di pagina 5"/>
          <p:cNvSpPr>
            <a:spLocks noGrp="1"/>
          </p:cNvSpPr>
          <p:nvPr>
            <p:ph type="ftr" sz="quarter" idx="11"/>
          </p:nvPr>
        </p:nvSpPr>
        <p:spPr/>
        <p:txBody>
          <a:bodyPr rtlCol="0"/>
          <a:lstStyle/>
          <a:p>
            <a:pPr rtl="0"/>
            <a:r>
              <a:rPr lang="it-IT" noProof="0" dirty="0"/>
              <a:t>Aggiungere un piè di pagina</a:t>
            </a:r>
          </a:p>
        </p:txBody>
      </p:sp>
      <p:sp>
        <p:nvSpPr>
          <p:cNvPr id="7" name="Segnaposto numero diapositiva 6"/>
          <p:cNvSpPr>
            <a:spLocks noGrp="1"/>
          </p:cNvSpPr>
          <p:nvPr>
            <p:ph type="sldNum" sz="quarter" idx="12"/>
          </p:nvPr>
        </p:nvSpPr>
        <p:spPr/>
        <p:txBody>
          <a:bodyPr rtlCol="0"/>
          <a:lstStyle/>
          <a:p>
            <a:pPr rtl="0"/>
            <a:fld id="{81FEFA0A-2F20-4B60-98C6-5FFDA469AA1C}" type="slidenum">
              <a:rPr lang="it-IT" noProof="0" smtClean="0"/>
              <a:t>‹N›</a:t>
            </a:fld>
            <a:endParaRPr lang="it-IT" noProof="0" dirty="0"/>
          </a:p>
        </p:txBody>
      </p:sp>
    </p:spTree>
    <p:extLst>
      <p:ext uri="{BB962C8B-B14F-4D97-AF65-F5344CB8AC3E}">
        <p14:creationId xmlns:p14="http://schemas.microsoft.com/office/powerpoint/2010/main" val="322803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770812" y="1676400"/>
            <a:ext cx="3810000" cy="2438400"/>
          </a:xfrm>
        </p:spPr>
        <p:txBody>
          <a:bodyPr rtlCol="0" anchor="b">
            <a:noAutofit/>
          </a:bodyPr>
          <a:lstStyle>
            <a:lvl1pPr algn="l">
              <a:defRPr sz="3200" b="0"/>
            </a:lvl1pPr>
          </a:lstStyle>
          <a:p>
            <a:pPr rtl="0"/>
            <a:r>
              <a:rPr lang="it-IT" noProof="0"/>
              <a:t>Fare clic per modificare lo stile del titolo dello schema</a:t>
            </a:r>
            <a:endParaRPr lang="it-IT" noProof="0"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1522412" y="0"/>
            <a:ext cx="5943601" cy="6858000"/>
          </a:xfrm>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4" name="Segnaposto testo 3"/>
          <p:cNvSpPr>
            <a:spLocks noGrp="1"/>
          </p:cNvSpPr>
          <p:nvPr>
            <p:ph type="body" sz="half" idx="2"/>
          </p:nvPr>
        </p:nvSpPr>
        <p:spPr>
          <a:xfrm>
            <a:off x="7770812" y="4191000"/>
            <a:ext cx="3810000" cy="1524000"/>
          </a:xfrm>
          <a:noFill/>
        </p:spPr>
        <p:txBody>
          <a:bodyPr rtlCol="0">
            <a:normAutofit/>
          </a:bodyPr>
          <a:lstStyle>
            <a:lvl1pPr marL="0" indent="0" rtl="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extLst>
      <p:ext uri="{BB962C8B-B14F-4D97-AF65-F5344CB8AC3E}">
        <p14:creationId xmlns:p14="http://schemas.microsoft.com/office/powerpoint/2010/main" val="209995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293813" y="381000"/>
            <a:ext cx="9601200" cy="1143000"/>
          </a:xfrm>
          <a:prstGeom prst="rect">
            <a:avLst/>
          </a:prstGeom>
        </p:spPr>
        <p:txBody>
          <a:bodyPr vert="horz" lIns="91440" tIns="45720" rIns="91440" bIns="45720" rtlCol="0" anchor="b">
            <a:normAutofit/>
          </a:bodyPr>
          <a:lstStyle/>
          <a:p>
            <a:pPr rtl="0"/>
            <a:r>
              <a:rPr lang="it-IT" noProof="0" dirty="0"/>
              <a:t>Fare clic per modificare lo stile del titolo</a:t>
            </a:r>
          </a:p>
        </p:txBody>
      </p:sp>
      <p:sp>
        <p:nvSpPr>
          <p:cNvPr id="3" name="Segnaposto testo 2"/>
          <p:cNvSpPr>
            <a:spLocks noGrp="1"/>
          </p:cNvSpPr>
          <p:nvPr>
            <p:ph type="body" idx="1"/>
          </p:nvPr>
        </p:nvSpPr>
        <p:spPr>
          <a:xfrm>
            <a:off x="1293813" y="1676400"/>
            <a:ext cx="9601200" cy="4495800"/>
          </a:xfrm>
          <a:prstGeom prst="rect">
            <a:avLst/>
          </a:prstGeom>
          <a:solidFill>
            <a:schemeClr val="bg2">
              <a:alpha val="70000"/>
            </a:schemeClr>
          </a:solidFill>
        </p:spPr>
        <p:txBody>
          <a:bodyPr vert="horz" lIns="91440" tIns="45720" rIns="91440" bIns="45720" rtlCol="0">
            <a:normAutofit/>
          </a:bodyPr>
          <a:lstStyle/>
          <a:p>
            <a:pPr lvl="0"/>
            <a:r>
              <a:rPr lang="it-IT" dirty="0"/>
              <a:t>Modifica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4" name="Segnaposto data 3"/>
          <p:cNvSpPr>
            <a:spLocks noGrp="1"/>
          </p:cNvSpPr>
          <p:nvPr>
            <p:ph type="dt" sz="half" idx="2"/>
          </p:nvPr>
        </p:nvSpPr>
        <p:spPr>
          <a:xfrm>
            <a:off x="1271781" y="6356351"/>
            <a:ext cx="2844059" cy="365125"/>
          </a:xfrm>
          <a:prstGeom prst="rect">
            <a:avLst/>
          </a:prstGeom>
        </p:spPr>
        <p:txBody>
          <a:bodyPr vert="horz" lIns="91440" tIns="45720" rIns="91440" bIns="45720" rtlCol="0" anchor="ctr"/>
          <a:lstStyle>
            <a:lvl1pPr algn="l">
              <a:defRPr sz="1100">
                <a:solidFill>
                  <a:schemeClr val="tx1"/>
                </a:solidFill>
              </a:defRPr>
            </a:lvl1pPr>
          </a:lstStyle>
          <a:p>
            <a:pPr rtl="0"/>
            <a:fld id="{561348C7-3526-4D9C-BB57-1C8DA4F0646F}" type="datetime1">
              <a:rPr lang="it-IT" noProof="0" smtClean="0"/>
              <a:t>01/04/2021</a:t>
            </a:fld>
            <a:endParaRPr lang="it-IT" noProof="0" dirty="0"/>
          </a:p>
        </p:txBody>
      </p:sp>
      <p:sp>
        <p:nvSpPr>
          <p:cNvPr id="5" name="Segnaposto piè di pagina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100">
                <a:solidFill>
                  <a:schemeClr val="tx1"/>
                </a:solidFill>
              </a:defRPr>
            </a:lvl1pPr>
          </a:lstStyle>
          <a:p>
            <a:pPr rtl="0"/>
            <a:r>
              <a:rPr lang="it-IT" noProof="0" dirty="0"/>
              <a:t>Aggiungere un piè di pagina</a:t>
            </a:r>
          </a:p>
        </p:txBody>
      </p:sp>
      <p:sp>
        <p:nvSpPr>
          <p:cNvPr id="6" name="Segnaposto numero diapositiva 5"/>
          <p:cNvSpPr>
            <a:spLocks noGrp="1"/>
          </p:cNvSpPr>
          <p:nvPr>
            <p:ph type="sldNum" sz="quarter" idx="4"/>
          </p:nvPr>
        </p:nvSpPr>
        <p:spPr>
          <a:xfrm>
            <a:off x="8051225" y="6356351"/>
            <a:ext cx="2844059" cy="365125"/>
          </a:xfrm>
          <a:prstGeom prst="rect">
            <a:avLst/>
          </a:prstGeom>
        </p:spPr>
        <p:txBody>
          <a:bodyPr vert="horz" lIns="91440" tIns="45720" rIns="91440" bIns="45720" rtlCol="0" anchor="ctr"/>
          <a:lstStyle>
            <a:lvl1pPr algn="r">
              <a:defRPr sz="1100">
                <a:solidFill>
                  <a:schemeClr val="tx1"/>
                </a:solidFill>
              </a:defRPr>
            </a:lvl1pPr>
          </a:lstStyle>
          <a:p>
            <a:pPr rtl="0"/>
            <a:fld id="{81FEFA0A-2F20-4B60-98C6-5FFDA469AA1C}" type="slidenum">
              <a:rPr lang="it-IT" noProof="0" smtClean="0"/>
              <a:pPr rtl="0"/>
              <a:t>‹N›</a:t>
            </a:fld>
            <a:endParaRPr lang="it-IT" noProof="0" dirty="0"/>
          </a:p>
        </p:txBody>
      </p:sp>
    </p:spTree>
    <p:extLst>
      <p:ext uri="{BB962C8B-B14F-4D97-AF65-F5344CB8AC3E}">
        <p14:creationId xmlns:p14="http://schemas.microsoft.com/office/powerpoint/2010/main" val="269573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8600" algn="l" defTabSz="914400" rtl="0" eaLnBrk="1" latinLnBrk="0" hangingPunct="1">
        <a:lnSpc>
          <a:spcPct val="90000"/>
        </a:lnSpc>
        <a:spcBef>
          <a:spcPts val="1600"/>
        </a:spcBef>
        <a:buClr>
          <a:schemeClr val="accent6"/>
        </a:buClr>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6"/>
        </a:buClr>
        <a:buFont typeface="Euphemia" pitchFamily="34"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Clr>
          <a:schemeClr val="accent6"/>
        </a:buClr>
        <a:buFont typeface="Euphemia" pitchFamily="34" charset="0"/>
        <a:buChar char="–"/>
        <a:defRPr sz="1800" kern="1200">
          <a:solidFill>
            <a:schemeClr val="tx1"/>
          </a:solidFill>
          <a:latin typeface="+mn-lt"/>
          <a:ea typeface="+mn-ea"/>
          <a:cs typeface="+mn-cs"/>
        </a:defRPr>
      </a:lvl3pPr>
      <a:lvl4pPr marL="105156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5pPr>
      <a:lvl6pPr marL="160020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s://creativecommons.org/licenses/by-sa/3.0/"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hyperlink" Target="https://it.wikipedia.org/wiki/Vespa_crabro" TargetMode="External"/><Relationship Id="rId5" Type="http://schemas.openxmlformats.org/officeDocument/2006/relationships/image" Target="../media/image4.jpeg"/><Relationship Id="rId4" Type="http://schemas.openxmlformats.org/officeDocument/2006/relationships/hyperlink" Target="http://it.wikifur.com/wiki/Ap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37828" y="1124744"/>
            <a:ext cx="8458200" cy="3200400"/>
          </a:xfrm>
        </p:spPr>
        <p:txBody>
          <a:bodyPr rtlCol="0"/>
          <a:lstStyle/>
          <a:p>
            <a:pPr algn="ctr" rtl="0"/>
            <a:r>
              <a:rPr lang="it-IT" i="1" dirty="0">
                <a:solidFill>
                  <a:srgbClr val="864300"/>
                </a:solidFill>
                <a:latin typeface="Harlow Solid Italic" panose="04030604020F02020D02" pitchFamily="82" charset="0"/>
              </a:rPr>
              <a:t>Api sociali e Api Solitarie</a:t>
            </a:r>
          </a:p>
        </p:txBody>
      </p:sp>
      <p:sp>
        <p:nvSpPr>
          <p:cNvPr id="3" name="Sottotitolo 2"/>
          <p:cNvSpPr>
            <a:spLocks noGrp="1"/>
          </p:cNvSpPr>
          <p:nvPr>
            <p:ph type="subTitle" idx="1"/>
          </p:nvPr>
        </p:nvSpPr>
        <p:spPr>
          <a:xfrm>
            <a:off x="9046740" y="5445224"/>
            <a:ext cx="2566021" cy="792088"/>
          </a:xfrm>
        </p:spPr>
        <p:txBody>
          <a:bodyPr rtlCol="0"/>
          <a:lstStyle/>
          <a:p>
            <a:pPr algn="r" rtl="0"/>
            <a:r>
              <a:rPr lang="it-IT" dirty="0"/>
              <a:t>Di Greta Grazioli</a:t>
            </a:r>
          </a:p>
        </p:txBody>
      </p:sp>
    </p:spTree>
    <p:extLst>
      <p:ext uri="{BB962C8B-B14F-4D97-AF65-F5344CB8AC3E}">
        <p14:creationId xmlns:p14="http://schemas.microsoft.com/office/powerpoint/2010/main" val="75228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8">
            <a:extLst>
              <a:ext uri="{FF2B5EF4-FFF2-40B4-BE49-F238E27FC236}">
                <a16:creationId xmlns:a16="http://schemas.microsoft.com/office/drawing/2014/main" id="{240B8A38-8C2F-4C45-A721-4EAC528CF6C2}"/>
              </a:ext>
            </a:extLst>
          </p:cNvPr>
          <p:cNvSpPr>
            <a:spLocks noGrp="1"/>
          </p:cNvSpPr>
          <p:nvPr>
            <p:ph type="title"/>
          </p:nvPr>
        </p:nvSpPr>
        <p:spPr/>
        <p:txBody>
          <a:bodyPr>
            <a:normAutofit/>
          </a:bodyPr>
          <a:lstStyle/>
          <a:p>
            <a:pPr algn="ctr"/>
            <a:r>
              <a:rPr lang="it-IT" sz="5400" dirty="0">
                <a:solidFill>
                  <a:srgbClr val="864300"/>
                </a:solidFill>
                <a:latin typeface="Harlow Solid Italic" panose="04030604020F02020D02" pitchFamily="82" charset="0"/>
              </a:rPr>
              <a:t>Introduzione</a:t>
            </a:r>
          </a:p>
        </p:txBody>
      </p:sp>
      <p:sp>
        <p:nvSpPr>
          <p:cNvPr id="14" name="Segnaposto contenuto 13"/>
          <p:cNvSpPr>
            <a:spLocks noGrp="1"/>
          </p:cNvSpPr>
          <p:nvPr>
            <p:ph idx="1"/>
          </p:nvPr>
        </p:nvSpPr>
        <p:spPr>
          <a:xfrm>
            <a:off x="1279784" y="1772816"/>
            <a:ext cx="9601200" cy="4176464"/>
          </a:xfrm>
        </p:spPr>
        <p:txBody>
          <a:bodyPr rtlCol="0">
            <a:normAutofit/>
          </a:bodyPr>
          <a:lstStyle/>
          <a:p>
            <a:pPr marL="553402" lvl="2" indent="-4762">
              <a:lnSpc>
                <a:spcPct val="150000"/>
              </a:lnSpc>
              <a:buNone/>
            </a:pPr>
            <a:endParaRPr lang="it-IT" i="1" dirty="0"/>
          </a:p>
          <a:p>
            <a:pPr marL="1097280" lvl="4" indent="0" rtl="0">
              <a:lnSpc>
                <a:spcPct val="100000"/>
              </a:lnSpc>
              <a:buNone/>
            </a:pPr>
            <a:r>
              <a:rPr lang="it-IT" sz="2800" b="1" i="1" dirty="0">
                <a:solidFill>
                  <a:srgbClr val="864300"/>
                </a:solidFill>
                <a:latin typeface="Mongolian Baiti" panose="03000500000000000000" pitchFamily="66" charset="0"/>
                <a:cs typeface="Mongolian Baiti" panose="03000500000000000000" pitchFamily="66" charset="0"/>
              </a:rPr>
              <a:t>QUESTO ARGOMENTO, (MOLTO UTILE PER LA COMPRENSIONE ) MI HA AIUTATA A CAPIRE IL VALORE DELLE API (CHE SPESSO NON PRENDEVO IN CONSIDERAZIONE) E A DISTINGUERE I VARI TIPI DI ESSE, </a:t>
            </a:r>
            <a:r>
              <a:rPr lang="it-IT" sz="2800" b="1" i="1" u="sng" dirty="0">
                <a:solidFill>
                  <a:srgbClr val="864300"/>
                </a:solidFill>
                <a:latin typeface="Mongolian Baiti" panose="03000500000000000000" pitchFamily="66" charset="0"/>
                <a:cs typeface="Mongolian Baiti" panose="03000500000000000000" pitchFamily="66" charset="0"/>
              </a:rPr>
              <a:t>CHE ESISTONO IN TUTTO IL MONDO.</a:t>
            </a:r>
          </a:p>
          <a:p>
            <a:pPr marL="1097280" lvl="4" indent="0" rtl="0">
              <a:lnSpc>
                <a:spcPct val="100000"/>
              </a:lnSpc>
              <a:buNone/>
            </a:pPr>
            <a:endParaRPr lang="it-IT" sz="2800" b="1" i="1" u="sng" dirty="0">
              <a:solidFill>
                <a:srgbClr val="864300"/>
              </a:solidFill>
              <a:latin typeface="Mongolian Baiti" panose="03000500000000000000" pitchFamily="66" charset="0"/>
              <a:cs typeface="Mongolian Baiti" panose="03000500000000000000" pitchFamily="66" charset="0"/>
            </a:endParaRPr>
          </a:p>
          <a:p>
            <a:pPr marL="1097280" lvl="4" indent="0" algn="ctr" rtl="0">
              <a:lnSpc>
                <a:spcPct val="100000"/>
              </a:lnSpc>
              <a:buNone/>
            </a:pPr>
            <a:r>
              <a:rPr lang="it-IT" sz="2800" b="1" i="1" u="sng" dirty="0">
                <a:solidFill>
                  <a:srgbClr val="864300"/>
                </a:solidFill>
                <a:latin typeface="Mongolian Baiti" panose="03000500000000000000" pitchFamily="66" charset="0"/>
                <a:cs typeface="Mongolian Baiti" panose="03000500000000000000" pitchFamily="66" charset="0"/>
              </a:rPr>
              <a:t>L’HO TROVATO MOLTO INTERESSANTE, E RICCO DI INFORMAZIONI.</a:t>
            </a:r>
            <a:endParaRPr lang="it-IT" sz="2800" i="1" u="sng" dirty="0">
              <a:solidFill>
                <a:srgbClr val="864300"/>
              </a:solidFill>
              <a:latin typeface="Arial Nova" panose="020B0504020202020204" pitchFamily="34" charset="0"/>
            </a:endParaRPr>
          </a:p>
          <a:p>
            <a:pPr lvl="4" rtl="0"/>
            <a:endParaRPr lang="it-IT" dirty="0"/>
          </a:p>
        </p:txBody>
      </p:sp>
    </p:spTree>
    <p:extLst>
      <p:ext uri="{BB962C8B-B14F-4D97-AF65-F5344CB8AC3E}">
        <p14:creationId xmlns:p14="http://schemas.microsoft.com/office/powerpoint/2010/main" val="108181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32800" y="1340768"/>
            <a:ext cx="3429115" cy="1231345"/>
          </a:xfrm>
        </p:spPr>
        <p:txBody>
          <a:bodyPr rtlCol="0">
            <a:normAutofit fontScale="90000"/>
          </a:bodyPr>
          <a:lstStyle/>
          <a:p>
            <a:pPr algn="ctr" rtl="0"/>
            <a:r>
              <a:rPr lang="it-IT" sz="4400" dirty="0">
                <a:solidFill>
                  <a:srgbClr val="864300"/>
                </a:solidFill>
                <a:latin typeface="Harlow Solid Italic" panose="04030604020F02020D02" pitchFamily="82" charset="0"/>
              </a:rPr>
              <a:t>Le mie impressioni</a:t>
            </a:r>
          </a:p>
        </p:txBody>
      </p:sp>
      <p:pic>
        <p:nvPicPr>
          <p:cNvPr id="24" name="Segnaposto immagine 23">
            <a:extLst>
              <a:ext uri="{FF2B5EF4-FFF2-40B4-BE49-F238E27FC236}">
                <a16:creationId xmlns:a16="http://schemas.microsoft.com/office/drawing/2014/main" id="{F98E87EC-5138-43D9-BB19-B2F19D130AB6}"/>
              </a:ext>
            </a:extLst>
          </p:cNvPr>
          <p:cNvPicPr>
            <a:picLocks noGrp="1" noChangeAspect="1"/>
          </p:cNvPicPr>
          <p:nvPr>
            <p:ph type="pic"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3317" r="13317"/>
          <a:stretch>
            <a:fillRect/>
          </a:stretch>
        </p:blipFill>
        <p:spPr>
          <a:xfrm>
            <a:off x="0" y="-103954"/>
            <a:ext cx="3718148" cy="3594745"/>
          </a:xfrm>
          <a:prstGeom prst="rect">
            <a:avLst/>
          </a:prstGeom>
          <a:ln>
            <a:noFill/>
          </a:ln>
          <a:effectLst>
            <a:softEdge rad="112500"/>
          </a:effectLst>
        </p:spPr>
      </p:pic>
      <p:sp>
        <p:nvSpPr>
          <p:cNvPr id="13" name="Segnaposto contenuto 12">
            <a:extLst>
              <a:ext uri="{FF2B5EF4-FFF2-40B4-BE49-F238E27FC236}">
                <a16:creationId xmlns:a16="http://schemas.microsoft.com/office/drawing/2014/main" id="{EEFA5F7B-D57E-449F-AAA0-F84D4D33B87A}"/>
              </a:ext>
            </a:extLst>
          </p:cNvPr>
          <p:cNvSpPr>
            <a:spLocks noGrp="1"/>
          </p:cNvSpPr>
          <p:nvPr>
            <p:ph type="body" sz="half" idx="2"/>
          </p:nvPr>
        </p:nvSpPr>
        <p:spPr>
          <a:xfrm>
            <a:off x="6713852" y="332656"/>
            <a:ext cx="5474973" cy="4104456"/>
          </a:xfrm>
        </p:spPr>
        <p:txBody>
          <a:bodyPr>
            <a:normAutofit fontScale="70000" lnSpcReduction="20000"/>
          </a:bodyPr>
          <a:lstStyle/>
          <a:p>
            <a:endParaRPr lang="it-IT" dirty="0">
              <a:latin typeface="Mongolian Baiti" panose="03000500000000000000" pitchFamily="66" charset="0"/>
              <a:cs typeface="Mongolian Baiti" panose="03000500000000000000" pitchFamily="66" charset="0"/>
            </a:endParaRPr>
          </a:p>
          <a:p>
            <a:pPr marL="0" indent="0">
              <a:buNone/>
            </a:pPr>
            <a:r>
              <a:rPr lang="it-IT" sz="2800" b="1" i="1" dirty="0">
                <a:solidFill>
                  <a:srgbClr val="864300"/>
                </a:solidFill>
                <a:latin typeface="Mongolian Baiti" panose="03000500000000000000" pitchFamily="66" charset="0"/>
                <a:cs typeface="Mongolian Baiti" panose="03000500000000000000" pitchFamily="66" charset="0"/>
              </a:rPr>
              <a:t>IN QUESTO NUOVO, MA IMTERESSANTE ARGOMENTO, HO POTUTO SCOPRIRE MOLTE CURIOSITA’ , CHE MI HANNO PORTATA A TRASFORMARLE IN IMPRESSIONI….. CE NE SONO STATE DUE, IN PARTICOLARE:</a:t>
            </a:r>
          </a:p>
          <a:p>
            <a:pPr marL="0" indent="0">
              <a:buNone/>
            </a:pPr>
            <a:endParaRPr lang="it-IT" sz="2800" b="1" i="1" dirty="0">
              <a:solidFill>
                <a:srgbClr val="864300"/>
              </a:solidFill>
              <a:latin typeface="Mongolian Baiti" panose="03000500000000000000" pitchFamily="66" charset="0"/>
              <a:cs typeface="Mongolian Baiti" panose="03000500000000000000" pitchFamily="66" charset="0"/>
            </a:endParaRPr>
          </a:p>
          <a:p>
            <a:pPr marL="457200" indent="-457200">
              <a:buFont typeface="Wingdings" panose="05000000000000000000" pitchFamily="2" charset="2"/>
              <a:buChar char="v"/>
            </a:pPr>
            <a:r>
              <a:rPr lang="it-IT" sz="2800" b="1" i="1" dirty="0">
                <a:solidFill>
                  <a:srgbClr val="864300"/>
                </a:solidFill>
                <a:latin typeface="Mongolian Baiti" panose="03000500000000000000" pitchFamily="66" charset="0"/>
                <a:cs typeface="Mongolian Baiti" panose="03000500000000000000" pitchFamily="66" charset="0"/>
              </a:rPr>
              <a:t>SAPEVO CHE L’APE, UNA VOLTA AVER PUNTO, PERDEVA IL PUNGIGLIONE, MA NON PENSAVO CHE ESSO, FOSSE ATTACCATO ALLO STOMACO  DI ESSA!!</a:t>
            </a:r>
          </a:p>
          <a:p>
            <a:pPr marL="457200" indent="-457200">
              <a:buFont typeface="Wingdings" panose="05000000000000000000" pitchFamily="2" charset="2"/>
              <a:buChar char="v"/>
            </a:pPr>
            <a:r>
              <a:rPr lang="it-IT" sz="2800" b="1" i="1" dirty="0">
                <a:solidFill>
                  <a:srgbClr val="864300"/>
                </a:solidFill>
                <a:latin typeface="Mongolian Baiti" panose="03000500000000000000" pitchFamily="66" charset="0"/>
                <a:cs typeface="Mongolian Baiti" panose="03000500000000000000" pitchFamily="66" charset="0"/>
              </a:rPr>
              <a:t>NON AVREI MAI POTUTO IMMAGINARE, CHE LE VESPE FOSSERO DIVERSE DALLE API.</a:t>
            </a:r>
          </a:p>
        </p:txBody>
      </p:sp>
      <p:sp>
        <p:nvSpPr>
          <p:cNvPr id="25" name="CasellaDiTesto 24">
            <a:extLst>
              <a:ext uri="{FF2B5EF4-FFF2-40B4-BE49-F238E27FC236}">
                <a16:creationId xmlns:a16="http://schemas.microsoft.com/office/drawing/2014/main" id="{FA13A59E-AF3F-46D9-8246-204549D87E7E}"/>
              </a:ext>
            </a:extLst>
          </p:cNvPr>
          <p:cNvSpPr txBox="1"/>
          <p:nvPr/>
        </p:nvSpPr>
        <p:spPr>
          <a:xfrm>
            <a:off x="186656" y="3275086"/>
            <a:ext cx="3384376" cy="115416"/>
          </a:xfrm>
          <a:prstGeom prst="rect">
            <a:avLst/>
          </a:prstGeom>
          <a:noFill/>
          <a:ln>
            <a:solidFill>
              <a:schemeClr val="accent4"/>
            </a:solidFill>
          </a:ln>
        </p:spPr>
        <p:txBody>
          <a:bodyPr wrap="square" rtlCol="0" anchor="ctr" anchorCtr="1">
            <a:spAutoFit/>
          </a:bodyPr>
          <a:lstStyle/>
          <a:p>
            <a:endParaRPr lang="it-IT" sz="900" dirty="0"/>
          </a:p>
        </p:txBody>
      </p:sp>
      <p:pic>
        <p:nvPicPr>
          <p:cNvPr id="27" name="Immagine 26">
            <a:extLst>
              <a:ext uri="{FF2B5EF4-FFF2-40B4-BE49-F238E27FC236}">
                <a16:creationId xmlns:a16="http://schemas.microsoft.com/office/drawing/2014/main" id="{DC025A6F-686E-4663-8C0C-73B2998C42E4}"/>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313562" y="3558478"/>
            <a:ext cx="3312392" cy="3317913"/>
          </a:xfrm>
          <a:prstGeom prst="rect">
            <a:avLst/>
          </a:prstGeom>
          <a:ln>
            <a:noFill/>
          </a:ln>
          <a:effectLst>
            <a:softEdge rad="112500"/>
          </a:effectLst>
        </p:spPr>
      </p:pic>
      <p:sp>
        <p:nvSpPr>
          <p:cNvPr id="28" name="CasellaDiTesto 27">
            <a:extLst>
              <a:ext uri="{FF2B5EF4-FFF2-40B4-BE49-F238E27FC236}">
                <a16:creationId xmlns:a16="http://schemas.microsoft.com/office/drawing/2014/main" id="{172F8F27-1AB3-450A-872D-2A724C28FA38}"/>
              </a:ext>
            </a:extLst>
          </p:cNvPr>
          <p:cNvSpPr txBox="1"/>
          <p:nvPr/>
        </p:nvSpPr>
        <p:spPr>
          <a:xfrm>
            <a:off x="1878844" y="7318893"/>
            <a:ext cx="2148021" cy="369332"/>
          </a:xfrm>
          <a:prstGeom prst="rect">
            <a:avLst/>
          </a:prstGeom>
          <a:noFill/>
          <a:ln>
            <a:solidFill>
              <a:schemeClr val="accent4"/>
            </a:solidFill>
          </a:ln>
        </p:spPr>
        <p:txBody>
          <a:bodyPr wrap="square" rtlCol="0" anchor="ctr" anchorCtr="1">
            <a:spAutoFit/>
          </a:bodyPr>
          <a:lstStyle/>
          <a:p>
            <a:r>
              <a:rPr lang="it-IT" sz="900">
                <a:hlinkClick r:id="rId6" tooltip="https://it.wikipedia.org/wiki/Vespa_crabro"/>
              </a:rPr>
              <a:t>Questa foto</a:t>
            </a:r>
            <a:r>
              <a:rPr lang="it-IT" sz="900"/>
              <a:t> di Autore sconosciuto è concesso in licenza da </a:t>
            </a:r>
            <a:r>
              <a:rPr lang="it-IT" sz="900">
                <a:hlinkClick r:id="rId7" tooltip="https://creativecommons.org/licenses/by-sa/3.0/"/>
              </a:rPr>
              <a:t>CC BY-SA</a:t>
            </a:r>
            <a:endParaRPr lang="it-IT" sz="900"/>
          </a:p>
        </p:txBody>
      </p:sp>
    </p:spTree>
    <p:extLst>
      <p:ext uri="{BB962C8B-B14F-4D97-AF65-F5344CB8AC3E}">
        <p14:creationId xmlns:p14="http://schemas.microsoft.com/office/powerpoint/2010/main" val="3088250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028C6E2B-263C-4DB6-A298-711B4360AD13}"/>
              </a:ext>
            </a:extLst>
          </p:cNvPr>
          <p:cNvSpPr>
            <a:spLocks noGrp="1"/>
          </p:cNvSpPr>
          <p:nvPr>
            <p:ph type="title"/>
          </p:nvPr>
        </p:nvSpPr>
        <p:spPr>
          <a:xfrm>
            <a:off x="1270994" y="114300"/>
            <a:ext cx="9601200" cy="1143000"/>
          </a:xfrm>
        </p:spPr>
        <p:txBody>
          <a:bodyPr>
            <a:normAutofit/>
          </a:bodyPr>
          <a:lstStyle/>
          <a:p>
            <a:pPr algn="ctr"/>
            <a:r>
              <a:rPr lang="it-IT" sz="4400" dirty="0">
                <a:solidFill>
                  <a:srgbClr val="864300"/>
                </a:solidFill>
                <a:latin typeface="Harlow Solid Italic" panose="04030604020F02020D02" pitchFamily="82" charset="0"/>
              </a:rPr>
              <a:t>Le Differenze</a:t>
            </a:r>
          </a:p>
        </p:txBody>
      </p:sp>
      <p:sp>
        <p:nvSpPr>
          <p:cNvPr id="7" name="Segnaposto testo 6">
            <a:extLst>
              <a:ext uri="{FF2B5EF4-FFF2-40B4-BE49-F238E27FC236}">
                <a16:creationId xmlns:a16="http://schemas.microsoft.com/office/drawing/2014/main" id="{115F6745-87C7-4BBB-938F-11A9AA044929}"/>
              </a:ext>
            </a:extLst>
          </p:cNvPr>
          <p:cNvSpPr>
            <a:spLocks noGrp="1"/>
          </p:cNvSpPr>
          <p:nvPr>
            <p:ph type="body" idx="1"/>
          </p:nvPr>
        </p:nvSpPr>
        <p:spPr/>
        <p:txBody>
          <a:bodyPr/>
          <a:lstStyle/>
          <a:p>
            <a:pPr algn="ctr"/>
            <a:r>
              <a:rPr lang="it-IT" sz="2800" dirty="0">
                <a:solidFill>
                  <a:srgbClr val="864300"/>
                </a:solidFill>
                <a:latin typeface="Harlow Solid Italic" panose="04030604020F02020D02" pitchFamily="82" charset="0"/>
              </a:rPr>
              <a:t>Api sociali</a:t>
            </a:r>
          </a:p>
        </p:txBody>
      </p:sp>
      <p:sp>
        <p:nvSpPr>
          <p:cNvPr id="11" name="Segnaposto contenuto 10"/>
          <p:cNvSpPr>
            <a:spLocks noGrp="1"/>
          </p:cNvSpPr>
          <p:nvPr>
            <p:ph sz="half" idx="2"/>
          </p:nvPr>
        </p:nvSpPr>
        <p:spPr>
          <a:xfrm>
            <a:off x="1291696" y="2516457"/>
            <a:ext cx="4703259" cy="4341543"/>
          </a:xfrm>
        </p:spPr>
        <p:txBody>
          <a:bodyPr rtlCol="0">
            <a:normAutofit lnSpcReduction="10000"/>
          </a:bodyPr>
          <a:lstStyle/>
          <a:p>
            <a:pPr marL="0" indent="0" rtl="0">
              <a:buNone/>
            </a:pPr>
            <a:endParaRPr lang="it-IT" sz="1650" dirty="0"/>
          </a:p>
          <a:p>
            <a:pPr marL="0" indent="0" rtl="0">
              <a:lnSpc>
                <a:spcPct val="100000"/>
              </a:lnSpc>
              <a:buNone/>
            </a:pPr>
            <a:r>
              <a:rPr lang="it-IT" sz="1650" b="1" i="1" dirty="0">
                <a:solidFill>
                  <a:srgbClr val="864300"/>
                </a:solidFill>
              </a:rPr>
              <a:t>L’APE SOCIALE, E’ UN’APE CHE VIVE IN NUMEROSE COLONIE. ESSE, DIMOSTRANO UNA GRANDE LABORIOSITA’, CHE NON LE PERMETTE DI RIPOSARSI, (SE LO FANNO, ESSE RIPOSANO PER POCHI MINUTI, E SUBITO DOPO TORNANO ALL’OPERA).OVVIAMENTE, ‘’LHABITAT NATURALE DI ESSA E’ L’ALVEARE; IN ESSO, LE API, COSTRUISCONO DEI FAVI (CIOE’ COSTRUZIONI IN CERA, SUDDIVISE IN PICCOLE CELLE ESAGONALI). LA SUA COLONIA SI DISTINGUE IN: </a:t>
            </a:r>
            <a:r>
              <a:rPr lang="it-IT" sz="1650" b="1" i="1" u="sng" dirty="0">
                <a:solidFill>
                  <a:srgbClr val="864300"/>
                </a:solidFill>
              </a:rPr>
              <a:t>REGINA (LA PIU’ IMPORTANTE), IL FUCO ( IL MASCHIO DI ESSA) E L’APE OPERAIA ( CHE NEL CORSO DELLA VITA, SVOLGE VARI COMPITI).</a:t>
            </a:r>
            <a:endParaRPr lang="it-IT" sz="1650" b="1" i="1" dirty="0">
              <a:solidFill>
                <a:srgbClr val="864300"/>
              </a:solidFill>
            </a:endParaRPr>
          </a:p>
        </p:txBody>
      </p:sp>
      <p:sp>
        <p:nvSpPr>
          <p:cNvPr id="8" name="Segnaposto testo 7">
            <a:extLst>
              <a:ext uri="{FF2B5EF4-FFF2-40B4-BE49-F238E27FC236}">
                <a16:creationId xmlns:a16="http://schemas.microsoft.com/office/drawing/2014/main" id="{B9C4B72B-6930-43ED-87C0-3702C7CA594B}"/>
              </a:ext>
            </a:extLst>
          </p:cNvPr>
          <p:cNvSpPr>
            <a:spLocks noGrp="1"/>
          </p:cNvSpPr>
          <p:nvPr>
            <p:ph type="body" sz="quarter" idx="3"/>
          </p:nvPr>
        </p:nvSpPr>
        <p:spPr/>
        <p:txBody>
          <a:bodyPr/>
          <a:lstStyle/>
          <a:p>
            <a:pPr algn="ctr"/>
            <a:r>
              <a:rPr lang="it-IT" sz="2800" dirty="0">
                <a:solidFill>
                  <a:srgbClr val="864300"/>
                </a:solidFill>
                <a:latin typeface="Harlow Solid Italic" panose="04030604020F02020D02" pitchFamily="82" charset="0"/>
              </a:rPr>
              <a:t>Api solitarie</a:t>
            </a:r>
          </a:p>
        </p:txBody>
      </p:sp>
      <p:sp>
        <p:nvSpPr>
          <p:cNvPr id="9" name="Segnaposto contenuto 8">
            <a:extLst>
              <a:ext uri="{FF2B5EF4-FFF2-40B4-BE49-F238E27FC236}">
                <a16:creationId xmlns:a16="http://schemas.microsoft.com/office/drawing/2014/main" id="{889E27E0-83AB-49FF-8BA7-D9FCC0D31779}"/>
              </a:ext>
            </a:extLst>
          </p:cNvPr>
          <p:cNvSpPr>
            <a:spLocks noGrp="1"/>
          </p:cNvSpPr>
          <p:nvPr>
            <p:ph sz="quarter" idx="4"/>
          </p:nvPr>
        </p:nvSpPr>
        <p:spPr>
          <a:xfrm>
            <a:off x="6191754" y="2516457"/>
            <a:ext cx="4703259" cy="4341543"/>
          </a:xfrm>
        </p:spPr>
        <p:txBody>
          <a:bodyPr>
            <a:normAutofit lnSpcReduction="10000"/>
          </a:bodyPr>
          <a:lstStyle/>
          <a:p>
            <a:pPr marL="0" indent="0">
              <a:buNone/>
            </a:pPr>
            <a:endParaRPr lang="it-IT" dirty="0"/>
          </a:p>
          <a:p>
            <a:pPr marL="0" indent="0">
              <a:buNone/>
            </a:pPr>
            <a:r>
              <a:rPr lang="it-IT" sz="1650" b="1" i="1" dirty="0">
                <a:solidFill>
                  <a:srgbClr val="864300"/>
                </a:solidFill>
                <a:cs typeface="Mongolian Baiti" panose="03000500000000000000" pitchFamily="66" charset="0"/>
              </a:rPr>
              <a:t>L’APE SOLITARIA, E’ TUTTO IL CONTRARIO RISPETTO ALL’ APE SOCIALE. SI PUO’ INTUIRE DAL NOME, CHE ESSA VIENE CONSIDERATA UN’APE, PRIVA DI VITA SOCIALE. CIASCUNA FEMMINA DI ESSA, ( DOPO LA FECONDAZIONE), COSTRUISCE UN PROPRIO NIDO, FORMATO DA CELLETTE; IN ESSE</a:t>
            </a:r>
            <a:r>
              <a:rPr lang="it-IT" sz="1650" b="1" i="1" u="sng" dirty="0">
                <a:solidFill>
                  <a:srgbClr val="864300"/>
                </a:solidFill>
                <a:cs typeface="Mongolian Baiti" panose="03000500000000000000" pitchFamily="66" charset="0"/>
              </a:rPr>
              <a:t>, VENGONO DEPOSITATI IL NETTARE E IL POLLINE, CHE POI (VENENDO IMPASTATI DALLE API SELVATICHE, FORMANO LA PAPPA REALE</a:t>
            </a:r>
            <a:r>
              <a:rPr lang="it-IT" sz="1650" b="1" i="1" dirty="0">
                <a:solidFill>
                  <a:srgbClr val="864300"/>
                </a:solidFill>
                <a:cs typeface="Mongolian Baiti" panose="03000500000000000000" pitchFamily="66" charset="0"/>
              </a:rPr>
              <a:t>). ALL’INTERNO DI QUESTE CELLETTE, SI SVILUPPANO LE LARVE, (PER L’IMPASTO DI QUESTE PROVVISTE). ESSE, UNA VOLTA NATE, NON POTRANNO CONOSCERE LA PROPRIA MAMMA, QUINDI DOVRANNO SBRIGARE LA LORO VITA DA SOLE. DI QUESTE API, NE ESISTONO 20.000, DI CUI SOLO 550, VIVONO IN EUROPA.</a:t>
            </a:r>
          </a:p>
        </p:txBody>
      </p:sp>
    </p:spTree>
    <p:extLst>
      <p:ext uri="{BB962C8B-B14F-4D97-AF65-F5344CB8AC3E}">
        <p14:creationId xmlns:p14="http://schemas.microsoft.com/office/powerpoint/2010/main" val="342036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odello dello schema esagonal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4"/>
        </a:lnRef>
        <a:fillRef idx="3">
          <a:schemeClr val="accent4"/>
        </a:fillRef>
        <a:effectRef idx="2">
          <a:schemeClr val="accent4"/>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4"/>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Office_13892079_TF03460519.potx" id="{F7ED653A-A267-4F71-A3B6-15C290820510}" vid="{8EA39FFD-9AAA-434C-87A4-B5F1C0C3B7C6}"/>
    </a:ext>
  </a:extLst>
</a:theme>
</file>

<file path=ppt/theme/theme2.xml><?xml version="1.0" encoding="utf-8"?>
<a:theme xmlns:a="http://schemas.openxmlformats.org/drawingml/2006/main" name="Tema di Offic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427FAC-CD3A-494C-985C-09E26C5EA50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E5ED73A5-C2D2-4D49-BB89-167E8E32C9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1D6E40-F509-498A-BF02-00C895783B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Diapositive con schema esagonale</Template>
  <TotalTime>130</TotalTime>
  <Words>404</Words>
  <Application>Microsoft Office PowerPoint</Application>
  <PresentationFormat>Personalizzato</PresentationFormat>
  <Paragraphs>25</Paragraphs>
  <Slides>4</Slides>
  <Notes>4</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vt:i4>
      </vt:variant>
    </vt:vector>
  </HeadingPairs>
  <TitlesOfParts>
    <vt:vector size="13" baseType="lpstr">
      <vt:lpstr>Arial</vt:lpstr>
      <vt:lpstr>Arial Nova</vt:lpstr>
      <vt:lpstr>Century Gothic</vt:lpstr>
      <vt:lpstr>Euphemia</vt:lpstr>
      <vt:lpstr>Harlow Solid Italic</vt:lpstr>
      <vt:lpstr>Mongolian Baiti</vt:lpstr>
      <vt:lpstr>Palatino Linotype</vt:lpstr>
      <vt:lpstr>Wingdings</vt:lpstr>
      <vt:lpstr>Modello dello schema esagonale</vt:lpstr>
      <vt:lpstr>Api sociali e Api Solitarie</vt:lpstr>
      <vt:lpstr>Introduzione</vt:lpstr>
      <vt:lpstr>Le mie impressioni</vt:lpstr>
      <vt:lpstr>Le Differenze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Api</dc:title>
  <dc:creator>Utente</dc:creator>
  <cp:lastModifiedBy>Utente</cp:lastModifiedBy>
  <cp:revision>14</cp:revision>
  <dcterms:created xsi:type="dcterms:W3CDTF">2021-04-01T11:21:54Z</dcterms:created>
  <dcterms:modified xsi:type="dcterms:W3CDTF">2021-04-01T13:32:10Z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74063900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