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9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6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05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91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4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10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59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08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2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0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06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1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4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8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72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2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4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3B0884-3A5E-42CC-A0B7-8FBB97AE10F1}" type="datetimeFigureOut">
              <a:rPr lang="it-IT" smtClean="0"/>
              <a:t>06/06/2020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10840C-6BC0-48F1-86F5-CF8C22DEB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05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8800" dirty="0" smtClean="0">
                <a:solidFill>
                  <a:schemeClr val="accent1">
                    <a:lumMod val="75000"/>
                  </a:schemeClr>
                </a:solidFill>
              </a:rPr>
              <a:t>GIOCHIAMO </a:t>
            </a:r>
          </a:p>
          <a:p>
            <a:r>
              <a:rPr lang="it-IT" sz="8800" dirty="0" smtClean="0">
                <a:solidFill>
                  <a:schemeClr val="accent1">
                    <a:lumMod val="75000"/>
                  </a:schemeClr>
                </a:solidFill>
              </a:rPr>
              <a:t>INSIEME</a:t>
            </a:r>
            <a:endParaRPr lang="it-IT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r"/>
            <a:endParaRPr lang="it-IT" dirty="0"/>
          </a:p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LA BOTTIGLIA CHE SPRUZZA ACQUA</a:t>
            </a:r>
          </a:p>
          <a:p>
            <a:pPr algn="l"/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31313" r="9292" b="24647"/>
          <a:stretch/>
        </p:blipFill>
        <p:spPr>
          <a:xfrm rot="20698813">
            <a:off x="1146901" y="1606147"/>
            <a:ext cx="2847279" cy="33551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65964" y="1565564"/>
            <a:ext cx="6982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Per prima cosa ti servirà una bottiglia di plastica e poi con l’aiuto della mamma e del papà fai tanti piccoli fori nella tua bottiglia. </a:t>
            </a:r>
          </a:p>
          <a:p>
            <a:pPr algn="just"/>
            <a:r>
              <a:rPr lang="it-IT" sz="2400" dirty="0" smtClean="0"/>
              <a:t>Inserisci il tubo dell’acqua nel collo della bottiglia. Chiudi l’apertura con il nastro isolante in modo che l’acqua non possa uscire.</a:t>
            </a:r>
          </a:p>
          <a:p>
            <a:pPr algn="just"/>
            <a:r>
              <a:rPr lang="it-IT" sz="2400" dirty="0" smtClean="0"/>
              <a:t>Apri il rubinetto e divertiti a saltare!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842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1637818" cy="6858000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</a:rPr>
              <a:t>TIRO 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</a:rPr>
              <a:t>AL BERSAGLIO</a:t>
            </a:r>
          </a:p>
          <a:p>
            <a:pPr algn="just"/>
            <a:endParaRPr lang="it-IT" cap="none" dirty="0" smtClean="0">
              <a:solidFill>
                <a:schemeClr val="tx1"/>
              </a:solidFill>
            </a:endParaRPr>
          </a:p>
          <a:p>
            <a:pPr algn="just"/>
            <a:r>
              <a:rPr lang="it-IT" cap="none" dirty="0" smtClean="0">
                <a:solidFill>
                  <a:schemeClr val="tx1"/>
                </a:solidFill>
              </a:rPr>
              <a:t>	Per questo gioco vi basterà avere solamente dei bicchieri di plastica e una pistola d’acqua; 	quello che dovrete fare sarà semplicemente costruire una piramide con i bicchieri e con la 	pistola provare a colpire il maggior numero di bicchieri. </a:t>
            </a:r>
            <a:endParaRPr lang="it-IT" cap="none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9" b="42828"/>
          <a:stretch/>
        </p:blipFill>
        <p:spPr>
          <a:xfrm rot="21100524">
            <a:off x="2141949" y="3242105"/>
            <a:ext cx="3560340" cy="18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890" y="0"/>
            <a:ext cx="10931237" cy="6858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BOMBE D’ACQUA VOLANTI</a:t>
            </a:r>
          </a:p>
          <a:p>
            <a:pPr algn="l"/>
            <a:endParaRPr lang="it-IT" sz="2400" cap="none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cap="none" dirty="0" smtClean="0">
                <a:solidFill>
                  <a:schemeClr val="tx1"/>
                </a:solidFill>
              </a:rPr>
              <a:t>Per questo gioco vi servirà un lenzuolo oppure un pezzo di stoffa un po’ grande e un palloncino. Riempite il palloncino d’acqua e fatelo rimbalzare sul vostro lenzuolo; ogni giocatore terrà in mano due lembi di stoffa e tenterà di lanciare il palloncino contro l’avversario. Se la stoffa è molto grande, i giocatori potrebbero essere più di due. </a:t>
            </a:r>
          </a:p>
          <a:p>
            <a:pPr algn="l"/>
            <a:endParaRPr lang="it-IT" sz="2400" cap="none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6262" r="3164" b="50909"/>
          <a:stretch/>
        </p:blipFill>
        <p:spPr>
          <a:xfrm rot="21087950">
            <a:off x="2923306" y="3761625"/>
            <a:ext cx="4665792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0945" y="0"/>
            <a:ext cx="11651674" cy="6858000"/>
          </a:xfrm>
        </p:spPr>
        <p:txBody>
          <a:bodyPr>
            <a:normAutofit lnSpcReduction="10000"/>
          </a:bodyPr>
          <a:lstStyle/>
          <a:p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			Bolle di sapone</a:t>
            </a:r>
          </a:p>
          <a:p>
            <a:pPr algn="l"/>
            <a:r>
              <a:rPr lang="it-IT" sz="2400" cap="none" dirty="0">
                <a:solidFill>
                  <a:schemeClr val="tx1"/>
                </a:solidFill>
              </a:rPr>
              <a:t>I</a:t>
            </a:r>
            <a:r>
              <a:rPr lang="it-IT" sz="2400" cap="none" dirty="0" smtClean="0">
                <a:solidFill>
                  <a:schemeClr val="tx1"/>
                </a:solidFill>
              </a:rPr>
              <a:t>n estate non possono mancare le bolle di sapone. </a:t>
            </a:r>
            <a:r>
              <a:rPr lang="it-IT" sz="2400" cap="none" dirty="0">
                <a:solidFill>
                  <a:schemeClr val="tx1"/>
                </a:solidFill>
              </a:rPr>
              <a:t>P</a:t>
            </a:r>
            <a:r>
              <a:rPr lang="it-IT" sz="2400" cap="none" dirty="0" smtClean="0">
                <a:solidFill>
                  <a:schemeClr val="tx1"/>
                </a:solidFill>
              </a:rPr>
              <a:t>er realizzare delle bolle maxi e resistenti, vi serviranno: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cap="none" dirty="0" smtClean="0">
                <a:solidFill>
                  <a:schemeClr val="tx1"/>
                </a:solidFill>
              </a:rPr>
              <a:t>500 ml di detersivo per piatti concentrato;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cap="none" dirty="0" smtClean="0">
                <a:solidFill>
                  <a:schemeClr val="tx1"/>
                </a:solidFill>
              </a:rPr>
              <a:t>mezzo vasetto da yogurt di acqua;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cap="none" dirty="0" smtClean="0">
                <a:solidFill>
                  <a:schemeClr val="tx1"/>
                </a:solidFill>
              </a:rPr>
              <a:t>1/3 di vasetto di glicerina liquida;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cap="none" dirty="0" smtClean="0">
                <a:solidFill>
                  <a:schemeClr val="tx1"/>
                </a:solidFill>
              </a:rPr>
              <a:t>2 cucchiaini di zucchero a velo.</a:t>
            </a:r>
          </a:p>
          <a:p>
            <a:pPr algn="l"/>
            <a:endParaRPr lang="it-IT" sz="2400" i="1" cap="none" dirty="0" smtClean="0">
              <a:solidFill>
                <a:schemeClr val="tx1"/>
              </a:solidFill>
            </a:endParaRPr>
          </a:p>
          <a:p>
            <a:pPr algn="l"/>
            <a:endParaRPr lang="it-IT" sz="2400" i="1" cap="none" dirty="0">
              <a:solidFill>
                <a:schemeClr val="tx1"/>
              </a:solidFill>
            </a:endParaRPr>
          </a:p>
          <a:p>
            <a:pPr algn="l"/>
            <a:endParaRPr lang="it-IT" i="1" cap="none" dirty="0" smtClean="0">
              <a:solidFill>
                <a:schemeClr val="tx1"/>
              </a:solidFill>
            </a:endParaRPr>
          </a:p>
          <a:p>
            <a:pPr algn="l"/>
            <a:r>
              <a:rPr lang="it-IT" i="1" cap="none" dirty="0">
                <a:solidFill>
                  <a:schemeClr val="tx1"/>
                </a:solidFill>
              </a:rPr>
              <a:t>A</a:t>
            </a:r>
            <a:r>
              <a:rPr lang="it-IT" i="1" cap="none" dirty="0" smtClean="0">
                <a:solidFill>
                  <a:schemeClr val="tx1"/>
                </a:solidFill>
              </a:rPr>
              <a:t>ttenzione</a:t>
            </a:r>
            <a:r>
              <a:rPr lang="it-IT" cap="none" dirty="0" smtClean="0">
                <a:solidFill>
                  <a:schemeClr val="tx1"/>
                </a:solidFill>
              </a:rPr>
              <a:t>: la miscela va fatta riposare in un contenitore ermetico per un paio di giorni prima di poter essere utilizzata. Poi, potete mettere la miscela in una ciotola, mescolate e utilizzate, realizzando il classico strumento per fare le bolle con fil di ferro.</a:t>
            </a:r>
          </a:p>
          <a:p>
            <a:endParaRPr lang="it-IT" dirty="0"/>
          </a:p>
        </p:txBody>
      </p:sp>
      <p:pic>
        <p:nvPicPr>
          <p:cNvPr id="1026" name="Picture 2" descr="Bolle di sapone | riforma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9798"/>
            <a:ext cx="4782993" cy="22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11734800" cy="6858000"/>
          </a:xfrm>
        </p:spPr>
        <p:txBody>
          <a:bodyPr/>
          <a:lstStyle/>
          <a:p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  <a:t>			Le bombe d’acqua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pPr algn="l"/>
            <a:endParaRPr lang="it-IT" cap="none" dirty="0" smtClean="0">
              <a:solidFill>
                <a:schemeClr val="tx1"/>
              </a:solidFill>
            </a:endParaRPr>
          </a:p>
          <a:p>
            <a:pPr algn="l"/>
            <a:r>
              <a:rPr lang="it-IT" cap="none" dirty="0" smtClean="0">
                <a:solidFill>
                  <a:schemeClr val="tx1"/>
                </a:solidFill>
              </a:rPr>
              <a:t>Per fare questo gioco vi serviranno solo dei palloncini </a:t>
            </a:r>
          </a:p>
          <a:p>
            <a:pPr algn="l"/>
            <a:r>
              <a:rPr lang="it-IT" cap="none" dirty="0" smtClean="0">
                <a:solidFill>
                  <a:schemeClr val="tx1"/>
                </a:solidFill>
              </a:rPr>
              <a:t>pieni di acqua. Lo scopo è quello di passarli di mano </a:t>
            </a:r>
          </a:p>
          <a:p>
            <a:pPr algn="l"/>
            <a:r>
              <a:rPr lang="it-IT" cap="none" dirty="0" smtClean="0">
                <a:solidFill>
                  <a:schemeClr val="tx1"/>
                </a:solidFill>
              </a:rPr>
              <a:t>in mano, uno alla volta, senza farli cadere a terra. </a:t>
            </a:r>
          </a:p>
          <a:p>
            <a:pPr algn="l"/>
            <a:r>
              <a:rPr lang="it-IT" cap="none" dirty="0" smtClean="0">
                <a:solidFill>
                  <a:schemeClr val="tx1"/>
                </a:solidFill>
              </a:rPr>
              <a:t>Se cade…beh ci si bagnerà e ci si rinfrescherà! </a:t>
            </a:r>
            <a:endParaRPr lang="it-IT" cap="none" dirty="0">
              <a:solidFill>
                <a:schemeClr val="tx1"/>
              </a:solidFill>
            </a:endParaRPr>
          </a:p>
        </p:txBody>
      </p:sp>
      <p:pic>
        <p:nvPicPr>
          <p:cNvPr id="2050" name="Picture 2" descr="Palloncini BOMBE D'ACQUA diametro 8 cm - 3&quot; colori pastello - 500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7" b="16862"/>
          <a:stretch/>
        </p:blipFill>
        <p:spPr bwMode="auto">
          <a:xfrm rot="21052972">
            <a:off x="6876518" y="1529162"/>
            <a:ext cx="4107001" cy="27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8656" y="193964"/>
            <a:ext cx="11430000" cy="653934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bg2">
                    <a:lumMod val="50000"/>
                  </a:schemeClr>
                </a:solidFill>
              </a:rPr>
              <a:t>			     Scivolo d’acqua</a:t>
            </a:r>
          </a:p>
          <a:p>
            <a:pPr algn="l"/>
            <a:r>
              <a:rPr lang="it-IT" sz="2400" cap="none" dirty="0">
                <a:solidFill>
                  <a:schemeClr val="tx1"/>
                </a:solidFill>
              </a:rPr>
              <a:t>P</a:t>
            </a:r>
            <a:r>
              <a:rPr lang="it-IT" sz="2400" cap="none" dirty="0" smtClean="0">
                <a:solidFill>
                  <a:schemeClr val="tx1"/>
                </a:solidFill>
              </a:rPr>
              <a:t>er questo gioco avremo bisogno di una telo di plastica spesso e piuttosto lungo che andremo a srotolare a terra. Andremo quindi ad aggiungere un po’ di acqua e sapone ed ecco un perfetto scivolo d’acqua che funziona anche senza pendenza!</a:t>
            </a:r>
          </a:p>
          <a:p>
            <a:pPr algn="l"/>
            <a:endParaRPr lang="it-IT" sz="4400" cap="none" dirty="0">
              <a:solidFill>
                <a:schemeClr val="tx1"/>
              </a:solidFill>
            </a:endParaRPr>
          </a:p>
        </p:txBody>
      </p:sp>
      <p:pic>
        <p:nvPicPr>
          <p:cNvPr id="3074" name="Picture 2" descr="Wasserrutsche Folie Test 2020 🥇 ▷ Die Top 7 im Vergleich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6910"/>
          <a:stretch/>
        </p:blipFill>
        <p:spPr bwMode="auto">
          <a:xfrm rot="21318008">
            <a:off x="1537855" y="2749257"/>
            <a:ext cx="4003675" cy="354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4296451"/>
          </a:xfrm>
        </p:spPr>
        <p:txBody>
          <a:bodyPr>
            <a:noAutofit/>
          </a:bodyPr>
          <a:lstStyle/>
          <a:p>
            <a:r>
              <a:rPr lang="it-IT" sz="11500" dirty="0" smtClean="0">
                <a:solidFill>
                  <a:schemeClr val="accent1">
                    <a:lumMod val="75000"/>
                  </a:schemeClr>
                </a:solidFill>
              </a:rPr>
              <a:t>Buona estate bambini!!</a:t>
            </a:r>
            <a:endParaRPr lang="it-IT" sz="1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56</TotalTime>
  <Words>69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Buona estate bambini!!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spezia</dc:creator>
  <cp:lastModifiedBy>martina spezia</cp:lastModifiedBy>
  <cp:revision>7</cp:revision>
  <dcterms:created xsi:type="dcterms:W3CDTF">2020-06-06T07:50:37Z</dcterms:created>
  <dcterms:modified xsi:type="dcterms:W3CDTF">2020-06-06T08:47:57Z</dcterms:modified>
</cp:coreProperties>
</file>