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ms-powerpoint.changesinfo+xml" PartName="/ppt/changesInfos/changesInfo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5" r:id="rId2"/>
    <p:sldId id="25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1" r:id="rId11"/>
    <p:sldId id="272" r:id="rId12"/>
    <p:sldId id="274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nzia zorzi" userId="a354e89d2c42cf10" providerId="LiveId" clId="{DBD0D6C0-E9BF-405F-89D5-1D0022508B99}"/>
    <pc:docChg chg="undo custSel addSld delSld modSld">
      <pc:chgData name="cinzia zorzi" userId="a354e89d2c42cf10" providerId="LiveId" clId="{DBD0D6C0-E9BF-405F-89D5-1D0022508B99}" dt="2020-04-08T07:51:10.380" v="6239" actId="20577"/>
      <pc:docMkLst>
        <pc:docMk/>
      </pc:docMkLst>
      <pc:sldChg chg="addSp delSp modSp mod setBg">
        <pc:chgData name="cinzia zorzi" userId="a354e89d2c42cf10" providerId="LiveId" clId="{DBD0D6C0-E9BF-405F-89D5-1D0022508B99}" dt="2020-04-08T07:51:10.380" v="6239" actId="20577"/>
        <pc:sldMkLst>
          <pc:docMk/>
          <pc:sldMk cId="1979061021" sldId="256"/>
        </pc:sldMkLst>
        <pc:spChg chg="del">
          <ac:chgData name="cinzia zorzi" userId="a354e89d2c42cf10" providerId="LiveId" clId="{DBD0D6C0-E9BF-405F-89D5-1D0022508B99}" dt="2020-04-03T12:23:33.148" v="140"/>
          <ac:spMkLst>
            <pc:docMk/>
            <pc:sldMk cId="1979061021" sldId="256"/>
            <ac:spMk id="2" creationId="{5FDBBD57-C03C-4395-8D68-8E193B362F81}"/>
          </ac:spMkLst>
        </pc:spChg>
        <pc:spChg chg="mod">
          <ac:chgData name="cinzia zorzi" userId="a354e89d2c42cf10" providerId="LiveId" clId="{DBD0D6C0-E9BF-405F-89D5-1D0022508B99}" dt="2020-04-08T07:51:10.380" v="6239" actId="20577"/>
          <ac:spMkLst>
            <pc:docMk/>
            <pc:sldMk cId="1979061021" sldId="256"/>
            <ac:spMk id="3" creationId="{17FF1298-BBB6-4BFA-BB1C-D28086DBB1A9}"/>
          </ac:spMkLst>
        </pc:spChg>
        <pc:spChg chg="add mod">
          <ac:chgData name="cinzia zorzi" userId="a354e89d2c42cf10" providerId="LiveId" clId="{DBD0D6C0-E9BF-405F-89D5-1D0022508B99}" dt="2020-04-03T12:23:33.148" v="140"/>
          <ac:spMkLst>
            <pc:docMk/>
            <pc:sldMk cId="1979061021" sldId="256"/>
            <ac:spMk id="5" creationId="{AEDCDE1F-A22B-40A8-AF96-F3261624126A}"/>
          </ac:spMkLst>
        </pc:spChg>
        <pc:spChg chg="add mod">
          <ac:chgData name="cinzia zorzi" userId="a354e89d2c42cf10" providerId="LiveId" clId="{DBD0D6C0-E9BF-405F-89D5-1D0022508B99}" dt="2020-04-03T12:23:33.148" v="140"/>
          <ac:spMkLst>
            <pc:docMk/>
            <pc:sldMk cId="1979061021" sldId="256"/>
            <ac:spMk id="6" creationId="{A5AA2F36-1ACB-4D56-9B2F-004A702EBA5D}"/>
          </ac:spMkLst>
        </pc:spChg>
        <pc:picChg chg="add del mod">
          <ac:chgData name="cinzia zorzi" userId="a354e89d2c42cf10" providerId="LiveId" clId="{DBD0D6C0-E9BF-405F-89D5-1D0022508B99}" dt="2020-04-03T12:23:38.209" v="142" actId="478"/>
          <ac:picMkLst>
            <pc:docMk/>
            <pc:sldMk cId="1979061021" sldId="256"/>
            <ac:picMk id="4" creationId="{175F8F86-16F1-419F-80C0-DA2B942483E1}"/>
          </ac:picMkLst>
        </pc:picChg>
        <pc:picChg chg="add del mod">
          <ac:chgData name="cinzia zorzi" userId="a354e89d2c42cf10" providerId="LiveId" clId="{DBD0D6C0-E9BF-405F-89D5-1D0022508B99}" dt="2020-04-03T14:34:48.501" v="1406" actId="478"/>
          <ac:picMkLst>
            <pc:docMk/>
            <pc:sldMk cId="1979061021" sldId="256"/>
            <ac:picMk id="7" creationId="{8046D8A3-49A9-4E5A-924E-23F7ACEDF59A}"/>
          </ac:picMkLst>
        </pc:picChg>
        <pc:picChg chg="add mod">
          <ac:chgData name="cinzia zorzi" userId="a354e89d2c42cf10" providerId="LiveId" clId="{DBD0D6C0-E9BF-405F-89D5-1D0022508B99}" dt="2020-04-05T10:23:31.776" v="6166" actId="14861"/>
          <ac:picMkLst>
            <pc:docMk/>
            <pc:sldMk cId="1979061021" sldId="256"/>
            <ac:picMk id="8" creationId="{3BBC96D0-333B-412A-8CAB-EB5198EB10D7}"/>
          </ac:picMkLst>
        </pc:picChg>
      </pc:sldChg>
      <pc:sldChg chg="addSp delSp modSp del mod">
        <pc:chgData name="cinzia zorzi" userId="a354e89d2c42cf10" providerId="LiveId" clId="{DBD0D6C0-E9BF-405F-89D5-1D0022508B99}" dt="2020-04-03T10:52:23.445" v="106" actId="2696"/>
        <pc:sldMkLst>
          <pc:docMk/>
          <pc:sldMk cId="3036490664" sldId="257"/>
        </pc:sldMkLst>
        <pc:spChg chg="del">
          <ac:chgData name="cinzia zorzi" userId="a354e89d2c42cf10" providerId="LiveId" clId="{DBD0D6C0-E9BF-405F-89D5-1D0022508B99}" dt="2020-04-03T10:42:51.646" v="53"/>
          <ac:spMkLst>
            <pc:docMk/>
            <pc:sldMk cId="3036490664" sldId="257"/>
            <ac:spMk id="2" creationId="{5FDBBD57-C03C-4395-8D68-8E193B362F81}"/>
          </ac:spMkLst>
        </pc:spChg>
        <pc:spChg chg="del">
          <ac:chgData name="cinzia zorzi" userId="a354e89d2c42cf10" providerId="LiveId" clId="{DBD0D6C0-E9BF-405F-89D5-1D0022508B99}" dt="2020-04-03T10:42:51.646" v="53"/>
          <ac:spMkLst>
            <pc:docMk/>
            <pc:sldMk cId="3036490664" sldId="257"/>
            <ac:spMk id="3" creationId="{17FF1298-BBB6-4BFA-BB1C-D28086DBB1A9}"/>
          </ac:spMkLst>
        </pc:spChg>
        <pc:spChg chg="add del mod">
          <ac:chgData name="cinzia zorzi" userId="a354e89d2c42cf10" providerId="LiveId" clId="{DBD0D6C0-E9BF-405F-89D5-1D0022508B99}" dt="2020-04-03T10:43:14.571" v="54"/>
          <ac:spMkLst>
            <pc:docMk/>
            <pc:sldMk cId="3036490664" sldId="257"/>
            <ac:spMk id="4" creationId="{811998C0-A7BA-4450-8F27-38919A1613CC}"/>
          </ac:spMkLst>
        </pc:spChg>
        <pc:spChg chg="add del mod">
          <ac:chgData name="cinzia zorzi" userId="a354e89d2c42cf10" providerId="LiveId" clId="{DBD0D6C0-E9BF-405F-89D5-1D0022508B99}" dt="2020-04-03T10:43:14.571" v="54"/>
          <ac:spMkLst>
            <pc:docMk/>
            <pc:sldMk cId="3036490664" sldId="257"/>
            <ac:spMk id="5" creationId="{D7C6368A-0682-4EA8-9301-B338772BACE6}"/>
          </ac:spMkLst>
        </pc:spChg>
        <pc:spChg chg="add del mod">
          <ac:chgData name="cinzia zorzi" userId="a354e89d2c42cf10" providerId="LiveId" clId="{DBD0D6C0-E9BF-405F-89D5-1D0022508B99}" dt="2020-04-03T10:43:14.571" v="54"/>
          <ac:spMkLst>
            <pc:docMk/>
            <pc:sldMk cId="3036490664" sldId="257"/>
            <ac:spMk id="6" creationId="{5BADED21-C64F-4F7F-A814-E058B35B368F}"/>
          </ac:spMkLst>
        </pc:spChg>
        <pc:spChg chg="add del mod">
          <ac:chgData name="cinzia zorzi" userId="a354e89d2c42cf10" providerId="LiveId" clId="{DBD0D6C0-E9BF-405F-89D5-1D0022508B99}" dt="2020-04-03T10:43:30.061" v="55"/>
          <ac:spMkLst>
            <pc:docMk/>
            <pc:sldMk cId="3036490664" sldId="257"/>
            <ac:spMk id="7" creationId="{FAF8BF38-A3E8-4448-8563-9679A0CEA64B}"/>
          </ac:spMkLst>
        </pc:spChg>
        <pc:spChg chg="add del mod">
          <ac:chgData name="cinzia zorzi" userId="a354e89d2c42cf10" providerId="LiveId" clId="{DBD0D6C0-E9BF-405F-89D5-1D0022508B99}" dt="2020-04-03T10:43:30.061" v="55"/>
          <ac:spMkLst>
            <pc:docMk/>
            <pc:sldMk cId="3036490664" sldId="257"/>
            <ac:spMk id="8" creationId="{E68F5DCF-B896-4A29-A573-AE73E08DE3EE}"/>
          </ac:spMkLst>
        </pc:spChg>
        <pc:spChg chg="add del mod">
          <ac:chgData name="cinzia zorzi" userId="a354e89d2c42cf10" providerId="LiveId" clId="{DBD0D6C0-E9BF-405F-89D5-1D0022508B99}" dt="2020-04-03T10:43:39.097" v="56"/>
          <ac:spMkLst>
            <pc:docMk/>
            <pc:sldMk cId="3036490664" sldId="257"/>
            <ac:spMk id="9" creationId="{51DD01E3-D09C-464C-8BEE-EA7025AA697B}"/>
          </ac:spMkLst>
        </pc:spChg>
        <pc:spChg chg="add del mod">
          <ac:chgData name="cinzia zorzi" userId="a354e89d2c42cf10" providerId="LiveId" clId="{DBD0D6C0-E9BF-405F-89D5-1D0022508B99}" dt="2020-04-03T10:43:39.097" v="56"/>
          <ac:spMkLst>
            <pc:docMk/>
            <pc:sldMk cId="3036490664" sldId="257"/>
            <ac:spMk id="10" creationId="{B2DD9AA3-628E-4175-A670-A2ED0A6D3F5D}"/>
          </ac:spMkLst>
        </pc:spChg>
        <pc:spChg chg="add del mod">
          <ac:chgData name="cinzia zorzi" userId="a354e89d2c42cf10" providerId="LiveId" clId="{DBD0D6C0-E9BF-405F-89D5-1D0022508B99}" dt="2020-04-03T10:43:39.097" v="56"/>
          <ac:spMkLst>
            <pc:docMk/>
            <pc:sldMk cId="3036490664" sldId="257"/>
            <ac:spMk id="11" creationId="{63E7FD99-C8B2-4568-98CD-9A642C43777B}"/>
          </ac:spMkLst>
        </pc:spChg>
        <pc:spChg chg="add del mod">
          <ac:chgData name="cinzia zorzi" userId="a354e89d2c42cf10" providerId="LiveId" clId="{DBD0D6C0-E9BF-405F-89D5-1D0022508B99}" dt="2020-04-03T10:43:53.173" v="57"/>
          <ac:spMkLst>
            <pc:docMk/>
            <pc:sldMk cId="3036490664" sldId="257"/>
            <ac:spMk id="12" creationId="{84E40FF5-B84A-4706-A571-E87B83F1D31E}"/>
          </ac:spMkLst>
        </pc:spChg>
        <pc:spChg chg="add del mod">
          <ac:chgData name="cinzia zorzi" userId="a354e89d2c42cf10" providerId="LiveId" clId="{DBD0D6C0-E9BF-405F-89D5-1D0022508B99}" dt="2020-04-03T10:43:53.173" v="57"/>
          <ac:spMkLst>
            <pc:docMk/>
            <pc:sldMk cId="3036490664" sldId="257"/>
            <ac:spMk id="13" creationId="{48EA90D5-6C4D-4AF6-B31D-71EC235234BA}"/>
          </ac:spMkLst>
        </pc:spChg>
        <pc:spChg chg="add del mod">
          <ac:chgData name="cinzia zorzi" userId="a354e89d2c42cf10" providerId="LiveId" clId="{DBD0D6C0-E9BF-405F-89D5-1D0022508B99}" dt="2020-04-03T10:43:53.173" v="57"/>
          <ac:spMkLst>
            <pc:docMk/>
            <pc:sldMk cId="3036490664" sldId="257"/>
            <ac:spMk id="14" creationId="{DA9449AC-B9DA-4AF5-9C40-F314FA88D10A}"/>
          </ac:spMkLst>
        </pc:spChg>
        <pc:spChg chg="add del mod">
          <ac:chgData name="cinzia zorzi" userId="a354e89d2c42cf10" providerId="LiveId" clId="{DBD0D6C0-E9BF-405F-89D5-1D0022508B99}" dt="2020-04-03T10:44:16.930" v="58"/>
          <ac:spMkLst>
            <pc:docMk/>
            <pc:sldMk cId="3036490664" sldId="257"/>
            <ac:spMk id="15" creationId="{88E59098-104A-4CBF-AF8B-A8D67EA64BED}"/>
          </ac:spMkLst>
        </pc:spChg>
        <pc:spChg chg="add del mod">
          <ac:chgData name="cinzia zorzi" userId="a354e89d2c42cf10" providerId="LiveId" clId="{DBD0D6C0-E9BF-405F-89D5-1D0022508B99}" dt="2020-04-03T10:44:16.930" v="58"/>
          <ac:spMkLst>
            <pc:docMk/>
            <pc:sldMk cId="3036490664" sldId="257"/>
            <ac:spMk id="16" creationId="{86EA6700-E262-470D-9AE6-F7CBF61FAB10}"/>
          </ac:spMkLst>
        </pc:spChg>
        <pc:spChg chg="add del mod">
          <ac:chgData name="cinzia zorzi" userId="a354e89d2c42cf10" providerId="LiveId" clId="{DBD0D6C0-E9BF-405F-89D5-1D0022508B99}" dt="2020-04-03T10:44:29.569" v="59"/>
          <ac:spMkLst>
            <pc:docMk/>
            <pc:sldMk cId="3036490664" sldId="257"/>
            <ac:spMk id="17" creationId="{43938E55-2CC6-41E8-8DB4-4266F0CF63CD}"/>
          </ac:spMkLst>
        </pc:spChg>
        <pc:spChg chg="add del mod">
          <ac:chgData name="cinzia zorzi" userId="a354e89d2c42cf10" providerId="LiveId" clId="{DBD0D6C0-E9BF-405F-89D5-1D0022508B99}" dt="2020-04-03T10:44:29.569" v="59"/>
          <ac:spMkLst>
            <pc:docMk/>
            <pc:sldMk cId="3036490664" sldId="257"/>
            <ac:spMk id="18" creationId="{04F5786E-E896-4FB1-95F0-3FACFEB24CC1}"/>
          </ac:spMkLst>
        </pc:spChg>
        <pc:spChg chg="add del mod">
          <ac:chgData name="cinzia zorzi" userId="a354e89d2c42cf10" providerId="LiveId" clId="{DBD0D6C0-E9BF-405F-89D5-1D0022508B99}" dt="2020-04-03T10:47:25.731" v="72"/>
          <ac:spMkLst>
            <pc:docMk/>
            <pc:sldMk cId="3036490664" sldId="257"/>
            <ac:spMk id="19" creationId="{907EEC9C-0534-4C62-884F-1E53DEB10578}"/>
          </ac:spMkLst>
        </pc:spChg>
        <pc:spChg chg="add del mod">
          <ac:chgData name="cinzia zorzi" userId="a354e89d2c42cf10" providerId="LiveId" clId="{DBD0D6C0-E9BF-405F-89D5-1D0022508B99}" dt="2020-04-03T10:47:25.731" v="72"/>
          <ac:spMkLst>
            <pc:docMk/>
            <pc:sldMk cId="3036490664" sldId="257"/>
            <ac:spMk id="20" creationId="{8E6FC73D-AF9D-4C25-AC76-1E71F3006C42}"/>
          </ac:spMkLst>
        </pc:spChg>
        <pc:spChg chg="add del mod">
          <ac:chgData name="cinzia zorzi" userId="a354e89d2c42cf10" providerId="LiveId" clId="{DBD0D6C0-E9BF-405F-89D5-1D0022508B99}" dt="2020-04-03T10:48:28.894" v="78"/>
          <ac:spMkLst>
            <pc:docMk/>
            <pc:sldMk cId="3036490664" sldId="257"/>
            <ac:spMk id="22" creationId="{ED00FBAA-33ED-40CA-AB86-2C6306A3BDFF}"/>
          </ac:spMkLst>
        </pc:spChg>
        <pc:spChg chg="add del mod">
          <ac:chgData name="cinzia zorzi" userId="a354e89d2c42cf10" providerId="LiveId" clId="{DBD0D6C0-E9BF-405F-89D5-1D0022508B99}" dt="2020-04-03T10:48:28.894" v="78"/>
          <ac:spMkLst>
            <pc:docMk/>
            <pc:sldMk cId="3036490664" sldId="257"/>
            <ac:spMk id="23" creationId="{3F935BEE-2972-49E3-AB39-566EBAAD3ED6}"/>
          </ac:spMkLst>
        </pc:spChg>
        <pc:spChg chg="add del mod">
          <ac:chgData name="cinzia zorzi" userId="a354e89d2c42cf10" providerId="LiveId" clId="{DBD0D6C0-E9BF-405F-89D5-1D0022508B99}" dt="2020-04-03T10:48:28.894" v="78"/>
          <ac:spMkLst>
            <pc:docMk/>
            <pc:sldMk cId="3036490664" sldId="257"/>
            <ac:spMk id="24" creationId="{3125B49A-C4CB-469F-A02A-6F7F87221755}"/>
          </ac:spMkLst>
        </pc:spChg>
        <pc:spChg chg="add del mod">
          <ac:chgData name="cinzia zorzi" userId="a354e89d2c42cf10" providerId="LiveId" clId="{DBD0D6C0-E9BF-405F-89D5-1D0022508B99}" dt="2020-04-03T10:48:28.076" v="77"/>
          <ac:spMkLst>
            <pc:docMk/>
            <pc:sldMk cId="3036490664" sldId="257"/>
            <ac:spMk id="25" creationId="{C157FC0A-AC06-4134-B26F-8AB3C45E6615}"/>
          </ac:spMkLst>
        </pc:spChg>
        <pc:spChg chg="add del mod">
          <ac:chgData name="cinzia zorzi" userId="a354e89d2c42cf10" providerId="LiveId" clId="{DBD0D6C0-E9BF-405F-89D5-1D0022508B99}" dt="2020-04-03T10:48:28.076" v="77"/>
          <ac:spMkLst>
            <pc:docMk/>
            <pc:sldMk cId="3036490664" sldId="257"/>
            <ac:spMk id="26" creationId="{0EC14BD1-0327-4BB1-9AE1-5AAAECC14AB1}"/>
          </ac:spMkLst>
        </pc:spChg>
        <pc:spChg chg="add del mod">
          <ac:chgData name="cinzia zorzi" userId="a354e89d2c42cf10" providerId="LiveId" clId="{DBD0D6C0-E9BF-405F-89D5-1D0022508B99}" dt="2020-04-03T10:51:52.812" v="104"/>
          <ac:spMkLst>
            <pc:docMk/>
            <pc:sldMk cId="3036490664" sldId="257"/>
            <ac:spMk id="27" creationId="{6CBFEAC4-19A0-4E5F-BA42-D5EC712A9CE0}"/>
          </ac:spMkLst>
        </pc:spChg>
        <pc:spChg chg="add del mod">
          <ac:chgData name="cinzia zorzi" userId="a354e89d2c42cf10" providerId="LiveId" clId="{DBD0D6C0-E9BF-405F-89D5-1D0022508B99}" dt="2020-04-03T10:51:52.812" v="104"/>
          <ac:spMkLst>
            <pc:docMk/>
            <pc:sldMk cId="3036490664" sldId="257"/>
            <ac:spMk id="28" creationId="{91132B2B-44D0-4754-885D-7F29FAF5011E}"/>
          </ac:spMkLst>
        </pc:spChg>
        <pc:spChg chg="add mod">
          <ac:chgData name="cinzia zorzi" userId="a354e89d2c42cf10" providerId="LiveId" clId="{DBD0D6C0-E9BF-405F-89D5-1D0022508B99}" dt="2020-04-03T10:51:52.812" v="104"/>
          <ac:spMkLst>
            <pc:docMk/>
            <pc:sldMk cId="3036490664" sldId="257"/>
            <ac:spMk id="29" creationId="{D7482B02-94DD-48A6-B225-638B87FC5E11}"/>
          </ac:spMkLst>
        </pc:spChg>
        <pc:spChg chg="add mod">
          <ac:chgData name="cinzia zorzi" userId="a354e89d2c42cf10" providerId="LiveId" clId="{DBD0D6C0-E9BF-405F-89D5-1D0022508B99}" dt="2020-04-03T10:51:52.812" v="104"/>
          <ac:spMkLst>
            <pc:docMk/>
            <pc:sldMk cId="3036490664" sldId="257"/>
            <ac:spMk id="30" creationId="{1360BB65-0382-449B-9D81-3D8679451B44}"/>
          </ac:spMkLst>
        </pc:spChg>
        <pc:spChg chg="add mod">
          <ac:chgData name="cinzia zorzi" userId="a354e89d2c42cf10" providerId="LiveId" clId="{DBD0D6C0-E9BF-405F-89D5-1D0022508B99}" dt="2020-04-03T10:51:52.812" v="104"/>
          <ac:spMkLst>
            <pc:docMk/>
            <pc:sldMk cId="3036490664" sldId="257"/>
            <ac:spMk id="31" creationId="{EB930872-48C5-413F-B8EC-1578DF042257}"/>
          </ac:spMkLst>
        </pc:spChg>
        <pc:picChg chg="add mod">
          <ac:chgData name="cinzia zorzi" userId="a354e89d2c42cf10" providerId="LiveId" clId="{DBD0D6C0-E9BF-405F-89D5-1D0022508B99}" dt="2020-04-03T10:49:35.764" v="87" actId="1076"/>
          <ac:picMkLst>
            <pc:docMk/>
            <pc:sldMk cId="3036490664" sldId="257"/>
            <ac:picMk id="21" creationId="{6A8231C7-8C49-4046-9357-7651CCE01281}"/>
          </ac:picMkLst>
        </pc:picChg>
      </pc:sldChg>
      <pc:sldChg chg="addSp delSp modSp del mod">
        <pc:chgData name="cinzia zorzi" userId="a354e89d2c42cf10" providerId="LiveId" clId="{DBD0D6C0-E9BF-405F-89D5-1D0022508B99}" dt="2020-04-03T10:52:19.133" v="105" actId="2696"/>
        <pc:sldMkLst>
          <pc:docMk/>
          <pc:sldMk cId="3100293905" sldId="258"/>
        </pc:sldMkLst>
        <pc:spChg chg="del">
          <ac:chgData name="cinzia zorzi" userId="a354e89d2c42cf10" providerId="LiveId" clId="{DBD0D6C0-E9BF-405F-89D5-1D0022508B99}" dt="2020-04-03T10:49:48.934" v="88"/>
          <ac:spMkLst>
            <pc:docMk/>
            <pc:sldMk cId="3100293905" sldId="258"/>
            <ac:spMk id="2" creationId="{5FDBBD57-C03C-4395-8D68-8E193B362F81}"/>
          </ac:spMkLst>
        </pc:spChg>
        <pc:spChg chg="del">
          <ac:chgData name="cinzia zorzi" userId="a354e89d2c42cf10" providerId="LiveId" clId="{DBD0D6C0-E9BF-405F-89D5-1D0022508B99}" dt="2020-04-03T10:49:48.934" v="88"/>
          <ac:spMkLst>
            <pc:docMk/>
            <pc:sldMk cId="3100293905" sldId="258"/>
            <ac:spMk id="3" creationId="{17FF1298-BBB6-4BFA-BB1C-D28086DBB1A9}"/>
          </ac:spMkLst>
        </pc:spChg>
        <pc:spChg chg="add mod">
          <ac:chgData name="cinzia zorzi" userId="a354e89d2c42cf10" providerId="LiveId" clId="{DBD0D6C0-E9BF-405F-89D5-1D0022508B99}" dt="2020-04-03T10:49:48.934" v="88"/>
          <ac:spMkLst>
            <pc:docMk/>
            <pc:sldMk cId="3100293905" sldId="258"/>
            <ac:spMk id="4" creationId="{8A118156-AC8F-445B-8AFD-BF20FCBCB8CA}"/>
          </ac:spMkLst>
        </pc:spChg>
        <pc:spChg chg="add mod">
          <ac:chgData name="cinzia zorzi" userId="a354e89d2c42cf10" providerId="LiveId" clId="{DBD0D6C0-E9BF-405F-89D5-1D0022508B99}" dt="2020-04-03T10:51:17.630" v="103" actId="120"/>
          <ac:spMkLst>
            <pc:docMk/>
            <pc:sldMk cId="3100293905" sldId="258"/>
            <ac:spMk id="5" creationId="{2F562D3A-6740-4709-9B46-A4CF839F6ABF}"/>
          </ac:spMkLst>
        </pc:spChg>
        <pc:picChg chg="add mod">
          <ac:chgData name="cinzia zorzi" userId="a354e89d2c42cf10" providerId="LiveId" clId="{DBD0D6C0-E9BF-405F-89D5-1D0022508B99}" dt="2020-04-03T10:50:36.953" v="93" actId="14100"/>
          <ac:picMkLst>
            <pc:docMk/>
            <pc:sldMk cId="3100293905" sldId="258"/>
            <ac:picMk id="6" creationId="{21A6E80B-7A0A-4B9A-9422-B62506A7EDE1}"/>
          </ac:picMkLst>
        </pc:picChg>
      </pc:sldChg>
      <pc:sldChg chg="addSp delSp modSp del">
        <pc:chgData name="cinzia zorzi" userId="a354e89d2c42cf10" providerId="LiveId" clId="{DBD0D6C0-E9BF-405F-89D5-1D0022508B99}" dt="2020-04-03T10:53:29.754" v="111" actId="2696"/>
        <pc:sldMkLst>
          <pc:docMk/>
          <pc:sldMk cId="3752055406" sldId="259"/>
        </pc:sldMkLst>
        <pc:spChg chg="del">
          <ac:chgData name="cinzia zorzi" userId="a354e89d2c42cf10" providerId="LiveId" clId="{DBD0D6C0-E9BF-405F-89D5-1D0022508B99}" dt="2020-04-03T10:52:47.526" v="107"/>
          <ac:spMkLst>
            <pc:docMk/>
            <pc:sldMk cId="3752055406" sldId="259"/>
            <ac:spMk id="2" creationId="{5FDBBD57-C03C-4395-8D68-8E193B362F81}"/>
          </ac:spMkLst>
        </pc:spChg>
        <pc:spChg chg="del">
          <ac:chgData name="cinzia zorzi" userId="a354e89d2c42cf10" providerId="LiveId" clId="{DBD0D6C0-E9BF-405F-89D5-1D0022508B99}" dt="2020-04-03T10:52:47.526" v="107"/>
          <ac:spMkLst>
            <pc:docMk/>
            <pc:sldMk cId="3752055406" sldId="259"/>
            <ac:spMk id="3" creationId="{17FF1298-BBB6-4BFA-BB1C-D28086DBB1A9}"/>
          </ac:spMkLst>
        </pc:spChg>
        <pc:spChg chg="add del mod">
          <ac:chgData name="cinzia zorzi" userId="a354e89d2c42cf10" providerId="LiveId" clId="{DBD0D6C0-E9BF-405F-89D5-1D0022508B99}" dt="2020-04-03T10:53:02.207" v="108"/>
          <ac:spMkLst>
            <pc:docMk/>
            <pc:sldMk cId="3752055406" sldId="259"/>
            <ac:spMk id="4" creationId="{B147EC02-2D6D-42B9-8DAD-FF8BCCDBE230}"/>
          </ac:spMkLst>
        </pc:spChg>
        <pc:spChg chg="add mod">
          <ac:chgData name="cinzia zorzi" userId="a354e89d2c42cf10" providerId="LiveId" clId="{DBD0D6C0-E9BF-405F-89D5-1D0022508B99}" dt="2020-04-03T10:53:02.207" v="108"/>
          <ac:spMkLst>
            <pc:docMk/>
            <pc:sldMk cId="3752055406" sldId="259"/>
            <ac:spMk id="5" creationId="{89D54FD7-6820-465B-B473-0DAA709F9D88}"/>
          </ac:spMkLst>
        </pc:spChg>
        <pc:spChg chg="add del mod">
          <ac:chgData name="cinzia zorzi" userId="a354e89d2c42cf10" providerId="LiveId" clId="{DBD0D6C0-E9BF-405F-89D5-1D0022508B99}" dt="2020-04-03T10:53:16.612" v="110"/>
          <ac:spMkLst>
            <pc:docMk/>
            <pc:sldMk cId="3752055406" sldId="259"/>
            <ac:spMk id="6" creationId="{1E92B253-9481-4058-95BD-32F7F863054D}"/>
          </ac:spMkLst>
        </pc:spChg>
        <pc:spChg chg="add mod">
          <ac:chgData name="cinzia zorzi" userId="a354e89d2c42cf10" providerId="LiveId" clId="{DBD0D6C0-E9BF-405F-89D5-1D0022508B99}" dt="2020-04-03T10:53:02.207" v="108"/>
          <ac:spMkLst>
            <pc:docMk/>
            <pc:sldMk cId="3752055406" sldId="259"/>
            <ac:spMk id="7" creationId="{D8E7AB4F-8157-4E7D-A86A-25E4F69486CD}"/>
          </ac:spMkLst>
        </pc:spChg>
        <pc:picChg chg="add mod">
          <ac:chgData name="cinzia zorzi" userId="a354e89d2c42cf10" providerId="LiveId" clId="{DBD0D6C0-E9BF-405F-89D5-1D0022508B99}" dt="2020-04-03T10:53:16.612" v="110"/>
          <ac:picMkLst>
            <pc:docMk/>
            <pc:sldMk cId="3752055406" sldId="259"/>
            <ac:picMk id="8" creationId="{90BD4D30-459E-4BFA-8F32-DAD1681B929D}"/>
          </ac:picMkLst>
        </pc:picChg>
      </pc:sldChg>
      <pc:sldChg chg="addSp delSp modSp del mod">
        <pc:chgData name="cinzia zorzi" userId="a354e89d2c42cf10" providerId="LiveId" clId="{DBD0D6C0-E9BF-405F-89D5-1D0022508B99}" dt="2020-04-03T12:33:30.307" v="340" actId="2696"/>
        <pc:sldMkLst>
          <pc:docMk/>
          <pc:sldMk cId="4042174913" sldId="260"/>
        </pc:sldMkLst>
        <pc:spChg chg="del">
          <ac:chgData name="cinzia zorzi" userId="a354e89d2c42cf10" providerId="LiveId" clId="{DBD0D6C0-E9BF-405F-89D5-1D0022508B99}" dt="2020-04-03T12:25:24.556" v="148"/>
          <ac:spMkLst>
            <pc:docMk/>
            <pc:sldMk cId="4042174913" sldId="260"/>
            <ac:spMk id="2" creationId="{5FDBBD57-C03C-4395-8D68-8E193B362F81}"/>
          </ac:spMkLst>
        </pc:spChg>
        <pc:spChg chg="del">
          <ac:chgData name="cinzia zorzi" userId="a354e89d2c42cf10" providerId="LiveId" clId="{DBD0D6C0-E9BF-405F-89D5-1D0022508B99}" dt="2020-04-03T12:25:24.556" v="148"/>
          <ac:spMkLst>
            <pc:docMk/>
            <pc:sldMk cId="4042174913" sldId="260"/>
            <ac:spMk id="3" creationId="{17FF1298-BBB6-4BFA-BB1C-D28086DBB1A9}"/>
          </ac:spMkLst>
        </pc:spChg>
        <pc:spChg chg="add del mod">
          <ac:chgData name="cinzia zorzi" userId="a354e89d2c42cf10" providerId="LiveId" clId="{DBD0D6C0-E9BF-405F-89D5-1D0022508B99}" dt="2020-04-03T12:25:44.272" v="149"/>
          <ac:spMkLst>
            <pc:docMk/>
            <pc:sldMk cId="4042174913" sldId="260"/>
            <ac:spMk id="4" creationId="{FE279574-44FC-48F4-95D8-DF35CA24BE0A}"/>
          </ac:spMkLst>
        </pc:spChg>
        <pc:spChg chg="add del mod">
          <ac:chgData name="cinzia zorzi" userId="a354e89d2c42cf10" providerId="LiveId" clId="{DBD0D6C0-E9BF-405F-89D5-1D0022508B99}" dt="2020-04-03T12:25:44.272" v="149"/>
          <ac:spMkLst>
            <pc:docMk/>
            <pc:sldMk cId="4042174913" sldId="260"/>
            <ac:spMk id="5" creationId="{8227523A-0FF2-40F7-B11E-8C080D9A04AE}"/>
          </ac:spMkLst>
        </pc:spChg>
        <pc:spChg chg="add del mod">
          <ac:chgData name="cinzia zorzi" userId="a354e89d2c42cf10" providerId="LiveId" clId="{DBD0D6C0-E9BF-405F-89D5-1D0022508B99}" dt="2020-04-03T12:25:58.118" v="150"/>
          <ac:spMkLst>
            <pc:docMk/>
            <pc:sldMk cId="4042174913" sldId="260"/>
            <ac:spMk id="6" creationId="{49C12B6D-4943-4BD6-A314-62B9F95B8A2E}"/>
          </ac:spMkLst>
        </pc:spChg>
        <pc:spChg chg="add del mod">
          <ac:chgData name="cinzia zorzi" userId="a354e89d2c42cf10" providerId="LiveId" clId="{DBD0D6C0-E9BF-405F-89D5-1D0022508B99}" dt="2020-04-03T12:25:58.118" v="150"/>
          <ac:spMkLst>
            <pc:docMk/>
            <pc:sldMk cId="4042174913" sldId="260"/>
            <ac:spMk id="7" creationId="{F5A197AD-CA9D-45C9-A60A-2ABD06B9280D}"/>
          </ac:spMkLst>
        </pc:spChg>
        <pc:spChg chg="add del mod">
          <ac:chgData name="cinzia zorzi" userId="a354e89d2c42cf10" providerId="LiveId" clId="{DBD0D6C0-E9BF-405F-89D5-1D0022508B99}" dt="2020-04-03T12:25:58.118" v="150"/>
          <ac:spMkLst>
            <pc:docMk/>
            <pc:sldMk cId="4042174913" sldId="260"/>
            <ac:spMk id="8" creationId="{4E8594F5-3F72-45AB-90B8-64FF6D775CA6}"/>
          </ac:spMkLst>
        </pc:spChg>
        <pc:spChg chg="add del mod">
          <ac:chgData name="cinzia zorzi" userId="a354e89d2c42cf10" providerId="LiveId" clId="{DBD0D6C0-E9BF-405F-89D5-1D0022508B99}" dt="2020-04-03T12:26:21.774" v="151"/>
          <ac:spMkLst>
            <pc:docMk/>
            <pc:sldMk cId="4042174913" sldId="260"/>
            <ac:spMk id="9" creationId="{D54C4E5A-47E3-4ABE-B60C-D6197A337ADC}"/>
          </ac:spMkLst>
        </pc:spChg>
        <pc:spChg chg="add del mod">
          <ac:chgData name="cinzia zorzi" userId="a354e89d2c42cf10" providerId="LiveId" clId="{DBD0D6C0-E9BF-405F-89D5-1D0022508B99}" dt="2020-04-03T12:26:21.774" v="151"/>
          <ac:spMkLst>
            <pc:docMk/>
            <pc:sldMk cId="4042174913" sldId="260"/>
            <ac:spMk id="10" creationId="{6DCB35DE-D121-462B-9B9A-DDDCDF7CC767}"/>
          </ac:spMkLst>
        </pc:spChg>
        <pc:spChg chg="add del mod">
          <ac:chgData name="cinzia zorzi" userId="a354e89d2c42cf10" providerId="LiveId" clId="{DBD0D6C0-E9BF-405F-89D5-1D0022508B99}" dt="2020-04-03T12:27:35.483" v="156"/>
          <ac:spMkLst>
            <pc:docMk/>
            <pc:sldMk cId="4042174913" sldId="260"/>
            <ac:spMk id="11" creationId="{B1F030E2-F3CC-47F1-BDB6-79FB4BEEBB2E}"/>
          </ac:spMkLst>
        </pc:spChg>
        <pc:spChg chg="add del mod">
          <ac:chgData name="cinzia zorzi" userId="a354e89d2c42cf10" providerId="LiveId" clId="{DBD0D6C0-E9BF-405F-89D5-1D0022508B99}" dt="2020-04-03T12:27:35.483" v="156"/>
          <ac:spMkLst>
            <pc:docMk/>
            <pc:sldMk cId="4042174913" sldId="260"/>
            <ac:spMk id="12" creationId="{395D5C1D-0092-428D-B940-76606160A6EE}"/>
          </ac:spMkLst>
        </pc:spChg>
        <pc:spChg chg="add del mod">
          <ac:chgData name="cinzia zorzi" userId="a354e89d2c42cf10" providerId="LiveId" clId="{DBD0D6C0-E9BF-405F-89D5-1D0022508B99}" dt="2020-04-03T12:27:46.058" v="157"/>
          <ac:spMkLst>
            <pc:docMk/>
            <pc:sldMk cId="4042174913" sldId="260"/>
            <ac:spMk id="13" creationId="{52AC8AC2-B802-4E5A-A967-3D70A457A971}"/>
          </ac:spMkLst>
        </pc:spChg>
        <pc:spChg chg="add del mod">
          <ac:chgData name="cinzia zorzi" userId="a354e89d2c42cf10" providerId="LiveId" clId="{DBD0D6C0-E9BF-405F-89D5-1D0022508B99}" dt="2020-04-03T12:27:46.058" v="157"/>
          <ac:spMkLst>
            <pc:docMk/>
            <pc:sldMk cId="4042174913" sldId="260"/>
            <ac:spMk id="14" creationId="{EC15AB85-2F53-45C9-8022-F52B8FAD32B5}"/>
          </ac:spMkLst>
        </pc:spChg>
        <pc:spChg chg="add mod">
          <ac:chgData name="cinzia zorzi" userId="a354e89d2c42cf10" providerId="LiveId" clId="{DBD0D6C0-E9BF-405F-89D5-1D0022508B99}" dt="2020-04-03T12:33:05.819" v="338" actId="21"/>
          <ac:spMkLst>
            <pc:docMk/>
            <pc:sldMk cId="4042174913" sldId="260"/>
            <ac:spMk id="15" creationId="{8FF8D56E-BD27-4D7E-9292-7FBE1166ADB2}"/>
          </ac:spMkLst>
        </pc:spChg>
        <pc:spChg chg="add del mod">
          <ac:chgData name="cinzia zorzi" userId="a354e89d2c42cf10" providerId="LiveId" clId="{DBD0D6C0-E9BF-405F-89D5-1D0022508B99}" dt="2020-04-03T12:28:10.475" v="158"/>
          <ac:spMkLst>
            <pc:docMk/>
            <pc:sldMk cId="4042174913" sldId="260"/>
            <ac:spMk id="16" creationId="{4545C0FA-7CEF-4A90-9B14-14ABB50F9A26}"/>
          </ac:spMkLst>
        </pc:spChg>
        <pc:picChg chg="add mod">
          <ac:chgData name="cinzia zorzi" userId="a354e89d2c42cf10" providerId="LiveId" clId="{DBD0D6C0-E9BF-405F-89D5-1D0022508B99}" dt="2020-04-03T12:28:35.585" v="162" actId="14100"/>
          <ac:picMkLst>
            <pc:docMk/>
            <pc:sldMk cId="4042174913" sldId="260"/>
            <ac:picMk id="17" creationId="{D5829D19-150C-4174-B37E-5FF871EB787A}"/>
          </ac:picMkLst>
        </pc:picChg>
      </pc:sldChg>
      <pc:sldChg chg="addSp modSp del mod">
        <pc:chgData name="cinzia zorzi" userId="a354e89d2c42cf10" providerId="LiveId" clId="{DBD0D6C0-E9BF-405F-89D5-1D0022508B99}" dt="2020-04-03T12:46:16.694" v="387" actId="2696"/>
        <pc:sldMkLst>
          <pc:docMk/>
          <pc:sldMk cId="590009120" sldId="261"/>
        </pc:sldMkLst>
        <pc:spChg chg="mod">
          <ac:chgData name="cinzia zorzi" userId="a354e89d2c42cf10" providerId="LiveId" clId="{DBD0D6C0-E9BF-405F-89D5-1D0022508B99}" dt="2020-04-03T12:35:15.819" v="363" actId="14100"/>
          <ac:spMkLst>
            <pc:docMk/>
            <pc:sldMk cId="590009120" sldId="261"/>
            <ac:spMk id="3" creationId="{17FF1298-BBB6-4BFA-BB1C-D28086DBB1A9}"/>
          </ac:spMkLst>
        </pc:spChg>
        <pc:picChg chg="add mod">
          <ac:chgData name="cinzia zorzi" userId="a354e89d2c42cf10" providerId="LiveId" clId="{DBD0D6C0-E9BF-405F-89D5-1D0022508B99}" dt="2020-04-03T12:37:38.075" v="366" actId="1076"/>
          <ac:picMkLst>
            <pc:docMk/>
            <pc:sldMk cId="590009120" sldId="261"/>
            <ac:picMk id="4" creationId="{CD018B2C-A11A-498B-B6F3-85EDBEDAAD66}"/>
          </ac:picMkLst>
        </pc:picChg>
      </pc:sldChg>
      <pc:sldChg chg="addSp delSp modSp mod setBg">
        <pc:chgData name="cinzia zorzi" userId="a354e89d2c42cf10" providerId="LiveId" clId="{DBD0D6C0-E9BF-405F-89D5-1D0022508B99}" dt="2020-04-05T10:24:30.742" v="6167" actId="14861"/>
        <pc:sldMkLst>
          <pc:docMk/>
          <pc:sldMk cId="2852629133" sldId="262"/>
        </pc:sldMkLst>
        <pc:spChg chg="del">
          <ac:chgData name="cinzia zorzi" userId="a354e89d2c42cf10" providerId="LiveId" clId="{DBD0D6C0-E9BF-405F-89D5-1D0022508B99}" dt="2020-04-03T12:46:52.070" v="388"/>
          <ac:spMkLst>
            <pc:docMk/>
            <pc:sldMk cId="2852629133" sldId="262"/>
            <ac:spMk id="2" creationId="{5FDBBD57-C03C-4395-8D68-8E193B362F81}"/>
          </ac:spMkLst>
        </pc:spChg>
        <pc:spChg chg="del">
          <ac:chgData name="cinzia zorzi" userId="a354e89d2c42cf10" providerId="LiveId" clId="{DBD0D6C0-E9BF-405F-89D5-1D0022508B99}" dt="2020-04-03T12:46:52.070" v="388"/>
          <ac:spMkLst>
            <pc:docMk/>
            <pc:sldMk cId="2852629133" sldId="262"/>
            <ac:spMk id="3" creationId="{17FF1298-BBB6-4BFA-BB1C-D28086DBB1A9}"/>
          </ac:spMkLst>
        </pc:spChg>
        <pc:spChg chg="add mod">
          <ac:chgData name="cinzia zorzi" userId="a354e89d2c42cf10" providerId="LiveId" clId="{DBD0D6C0-E9BF-405F-89D5-1D0022508B99}" dt="2020-04-03T12:46:52.070" v="388"/>
          <ac:spMkLst>
            <pc:docMk/>
            <pc:sldMk cId="2852629133" sldId="262"/>
            <ac:spMk id="4" creationId="{C056FB4D-D51B-4110-9739-52DB906A33E4}"/>
          </ac:spMkLst>
        </pc:spChg>
        <pc:spChg chg="add mod">
          <ac:chgData name="cinzia zorzi" userId="a354e89d2c42cf10" providerId="LiveId" clId="{DBD0D6C0-E9BF-405F-89D5-1D0022508B99}" dt="2020-04-03T14:22:30.382" v="1370" actId="2711"/>
          <ac:spMkLst>
            <pc:docMk/>
            <pc:sldMk cId="2852629133" sldId="262"/>
            <ac:spMk id="5" creationId="{0A92DF6A-25D5-4E83-9246-1DB9137B5486}"/>
          </ac:spMkLst>
        </pc:spChg>
        <pc:spChg chg="add mod">
          <ac:chgData name="cinzia zorzi" userId="a354e89d2c42cf10" providerId="LiveId" clId="{DBD0D6C0-E9BF-405F-89D5-1D0022508B99}" dt="2020-04-03T12:46:52.070" v="388"/>
          <ac:spMkLst>
            <pc:docMk/>
            <pc:sldMk cId="2852629133" sldId="262"/>
            <ac:spMk id="6" creationId="{B550A813-3889-4D4A-84B8-DCC50723E65B}"/>
          </ac:spMkLst>
        </pc:spChg>
        <pc:picChg chg="add mod">
          <ac:chgData name="cinzia zorzi" userId="a354e89d2c42cf10" providerId="LiveId" clId="{DBD0D6C0-E9BF-405F-89D5-1D0022508B99}" dt="2020-04-05T10:24:30.742" v="6167" actId="14861"/>
          <ac:picMkLst>
            <pc:docMk/>
            <pc:sldMk cId="2852629133" sldId="262"/>
            <ac:picMk id="7" creationId="{EFF54727-5BAE-4FAC-B526-DDD90853455F}"/>
          </ac:picMkLst>
        </pc:picChg>
      </pc:sldChg>
      <pc:sldChg chg="addSp delSp modSp mod setBg">
        <pc:chgData name="cinzia zorzi" userId="a354e89d2c42cf10" providerId="LiveId" clId="{DBD0D6C0-E9BF-405F-89D5-1D0022508B99}" dt="2020-04-04T08:51:11.298" v="2733"/>
        <pc:sldMkLst>
          <pc:docMk/>
          <pc:sldMk cId="1841770439" sldId="263"/>
        </pc:sldMkLst>
        <pc:spChg chg="del">
          <ac:chgData name="cinzia zorzi" userId="a354e89d2c42cf10" providerId="LiveId" clId="{DBD0D6C0-E9BF-405F-89D5-1D0022508B99}" dt="2020-04-03T14:09:11.539" v="1138"/>
          <ac:spMkLst>
            <pc:docMk/>
            <pc:sldMk cId="1841770439" sldId="263"/>
            <ac:spMk id="2" creationId="{5FDBBD57-C03C-4395-8D68-8E193B362F81}"/>
          </ac:spMkLst>
        </pc:spChg>
        <pc:spChg chg="del">
          <ac:chgData name="cinzia zorzi" userId="a354e89d2c42cf10" providerId="LiveId" clId="{DBD0D6C0-E9BF-405F-89D5-1D0022508B99}" dt="2020-04-03T14:09:11.539" v="1138"/>
          <ac:spMkLst>
            <pc:docMk/>
            <pc:sldMk cId="1841770439" sldId="263"/>
            <ac:spMk id="3" creationId="{17FF1298-BBB6-4BFA-BB1C-D28086DBB1A9}"/>
          </ac:spMkLst>
        </pc:spChg>
        <pc:spChg chg="add mod">
          <ac:chgData name="cinzia zorzi" userId="a354e89d2c42cf10" providerId="LiveId" clId="{DBD0D6C0-E9BF-405F-89D5-1D0022508B99}" dt="2020-04-03T14:09:11.539" v="1138"/>
          <ac:spMkLst>
            <pc:docMk/>
            <pc:sldMk cId="1841770439" sldId="263"/>
            <ac:spMk id="4" creationId="{59D4B2F0-997C-450B-BD4B-463BE899757B}"/>
          </ac:spMkLst>
        </pc:spChg>
        <pc:spChg chg="add mod">
          <ac:chgData name="cinzia zorzi" userId="a354e89d2c42cf10" providerId="LiveId" clId="{DBD0D6C0-E9BF-405F-89D5-1D0022508B99}" dt="2020-04-03T14:50:53.217" v="1477" actId="27636"/>
          <ac:spMkLst>
            <pc:docMk/>
            <pc:sldMk cId="1841770439" sldId="263"/>
            <ac:spMk id="5" creationId="{86AF653E-BDC8-4289-B1E7-45C7B93D4425}"/>
          </ac:spMkLst>
        </pc:spChg>
        <pc:spChg chg="add mod">
          <ac:chgData name="cinzia zorzi" userId="a354e89d2c42cf10" providerId="LiveId" clId="{DBD0D6C0-E9BF-405F-89D5-1D0022508B99}" dt="2020-04-03T14:09:11.539" v="1138"/>
          <ac:spMkLst>
            <pc:docMk/>
            <pc:sldMk cId="1841770439" sldId="263"/>
            <ac:spMk id="6" creationId="{DEEA8EBD-9050-46CF-A366-05C4387D6C65}"/>
          </ac:spMkLst>
        </pc:spChg>
        <pc:picChg chg="add mod">
          <ac:chgData name="cinzia zorzi" userId="a354e89d2c42cf10" providerId="LiveId" clId="{DBD0D6C0-E9BF-405F-89D5-1D0022508B99}" dt="2020-04-03T14:38:19.863" v="1423" actId="14100"/>
          <ac:picMkLst>
            <pc:docMk/>
            <pc:sldMk cId="1841770439" sldId="263"/>
            <ac:picMk id="7" creationId="{883E1148-5959-4BF0-A176-F78D02838873}"/>
          </ac:picMkLst>
        </pc:picChg>
      </pc:sldChg>
      <pc:sldChg chg="addSp delSp modSp mod setBg">
        <pc:chgData name="cinzia zorzi" userId="a354e89d2c42cf10" providerId="LiveId" clId="{DBD0D6C0-E9BF-405F-89D5-1D0022508B99}" dt="2020-04-05T11:55:23.083" v="6225" actId="20577"/>
        <pc:sldMkLst>
          <pc:docMk/>
          <pc:sldMk cId="258375494" sldId="264"/>
        </pc:sldMkLst>
        <pc:spChg chg="del">
          <ac:chgData name="cinzia zorzi" userId="a354e89d2c42cf10" providerId="LiveId" clId="{DBD0D6C0-E9BF-405F-89D5-1D0022508B99}" dt="2020-04-03T14:09:22.166" v="1139"/>
          <ac:spMkLst>
            <pc:docMk/>
            <pc:sldMk cId="258375494" sldId="264"/>
            <ac:spMk id="2" creationId="{5FDBBD57-C03C-4395-8D68-8E193B362F81}"/>
          </ac:spMkLst>
        </pc:spChg>
        <pc:spChg chg="del">
          <ac:chgData name="cinzia zorzi" userId="a354e89d2c42cf10" providerId="LiveId" clId="{DBD0D6C0-E9BF-405F-89D5-1D0022508B99}" dt="2020-04-03T14:09:22.166" v="1139"/>
          <ac:spMkLst>
            <pc:docMk/>
            <pc:sldMk cId="258375494" sldId="264"/>
            <ac:spMk id="3" creationId="{17FF1298-BBB6-4BFA-BB1C-D28086DBB1A9}"/>
          </ac:spMkLst>
        </pc:spChg>
        <pc:spChg chg="add mod">
          <ac:chgData name="cinzia zorzi" userId="a354e89d2c42cf10" providerId="LiveId" clId="{DBD0D6C0-E9BF-405F-89D5-1D0022508B99}" dt="2020-04-03T14:09:22.166" v="1139"/>
          <ac:spMkLst>
            <pc:docMk/>
            <pc:sldMk cId="258375494" sldId="264"/>
            <ac:spMk id="4" creationId="{EF2D72B3-E21A-4F58-99CC-3692B3860DD8}"/>
          </ac:spMkLst>
        </pc:spChg>
        <pc:spChg chg="add mod">
          <ac:chgData name="cinzia zorzi" userId="a354e89d2c42cf10" providerId="LiveId" clId="{DBD0D6C0-E9BF-405F-89D5-1D0022508B99}" dt="2020-04-05T11:55:23.083" v="6225" actId="20577"/>
          <ac:spMkLst>
            <pc:docMk/>
            <pc:sldMk cId="258375494" sldId="264"/>
            <ac:spMk id="5" creationId="{D25C9555-5D0F-49B3-B323-FC27644CCD9A}"/>
          </ac:spMkLst>
        </pc:spChg>
        <pc:spChg chg="add mod">
          <ac:chgData name="cinzia zorzi" userId="a354e89d2c42cf10" providerId="LiveId" clId="{DBD0D6C0-E9BF-405F-89D5-1D0022508B99}" dt="2020-04-03T14:09:22.166" v="1139"/>
          <ac:spMkLst>
            <pc:docMk/>
            <pc:sldMk cId="258375494" sldId="264"/>
            <ac:spMk id="6" creationId="{F40E7C2F-E9C2-4A82-86D2-70914943E643}"/>
          </ac:spMkLst>
        </pc:spChg>
        <pc:picChg chg="add del mod">
          <ac:chgData name="cinzia zorzi" userId="a354e89d2c42cf10" providerId="LiveId" clId="{DBD0D6C0-E9BF-405F-89D5-1D0022508B99}" dt="2020-04-03T14:32:25.773" v="1396" actId="478"/>
          <ac:picMkLst>
            <pc:docMk/>
            <pc:sldMk cId="258375494" sldId="264"/>
            <ac:picMk id="7" creationId="{384FE7F1-DCFC-4D0E-9A31-5CABAF0E88EA}"/>
          </ac:picMkLst>
        </pc:picChg>
        <pc:picChg chg="add mod">
          <ac:chgData name="cinzia zorzi" userId="a354e89d2c42cf10" providerId="LiveId" clId="{DBD0D6C0-E9BF-405F-89D5-1D0022508B99}" dt="2020-04-03T14:44:09.644" v="1441" actId="14100"/>
          <ac:picMkLst>
            <pc:docMk/>
            <pc:sldMk cId="258375494" sldId="264"/>
            <ac:picMk id="8" creationId="{FE6019C7-F67B-4A76-AC10-A0D73DD8A7EA}"/>
          </ac:picMkLst>
        </pc:picChg>
      </pc:sldChg>
      <pc:sldChg chg="addSp delSp modSp mod setBg">
        <pc:chgData name="cinzia zorzi" userId="a354e89d2c42cf10" providerId="LiveId" clId="{DBD0D6C0-E9BF-405F-89D5-1D0022508B99}" dt="2020-04-04T08:51:43.163" v="2741"/>
        <pc:sldMkLst>
          <pc:docMk/>
          <pc:sldMk cId="2061685655" sldId="265"/>
        </pc:sldMkLst>
        <pc:spChg chg="del">
          <ac:chgData name="cinzia zorzi" userId="a354e89d2c42cf10" providerId="LiveId" clId="{DBD0D6C0-E9BF-405F-89D5-1D0022508B99}" dt="2020-04-03T14:09:32.763" v="1140"/>
          <ac:spMkLst>
            <pc:docMk/>
            <pc:sldMk cId="2061685655" sldId="265"/>
            <ac:spMk id="2" creationId="{5FDBBD57-C03C-4395-8D68-8E193B362F81}"/>
          </ac:spMkLst>
        </pc:spChg>
        <pc:spChg chg="del">
          <ac:chgData name="cinzia zorzi" userId="a354e89d2c42cf10" providerId="LiveId" clId="{DBD0D6C0-E9BF-405F-89D5-1D0022508B99}" dt="2020-04-03T14:09:32.763" v="1140"/>
          <ac:spMkLst>
            <pc:docMk/>
            <pc:sldMk cId="2061685655" sldId="265"/>
            <ac:spMk id="3" creationId="{17FF1298-BBB6-4BFA-BB1C-D28086DBB1A9}"/>
          </ac:spMkLst>
        </pc:spChg>
        <pc:spChg chg="add mod">
          <ac:chgData name="cinzia zorzi" userId="a354e89d2c42cf10" providerId="LiveId" clId="{DBD0D6C0-E9BF-405F-89D5-1D0022508B99}" dt="2020-04-03T14:09:32.763" v="1140"/>
          <ac:spMkLst>
            <pc:docMk/>
            <pc:sldMk cId="2061685655" sldId="265"/>
            <ac:spMk id="4" creationId="{4F7AA563-A29B-484F-8825-1B0049AD8576}"/>
          </ac:spMkLst>
        </pc:spChg>
        <pc:spChg chg="add mod">
          <ac:chgData name="cinzia zorzi" userId="a354e89d2c42cf10" providerId="LiveId" clId="{DBD0D6C0-E9BF-405F-89D5-1D0022508B99}" dt="2020-04-03T15:06:04.892" v="1745" actId="20577"/>
          <ac:spMkLst>
            <pc:docMk/>
            <pc:sldMk cId="2061685655" sldId="265"/>
            <ac:spMk id="5" creationId="{024F89A7-D545-4EE2-8421-192018615877}"/>
          </ac:spMkLst>
        </pc:spChg>
        <pc:spChg chg="add mod">
          <ac:chgData name="cinzia zorzi" userId="a354e89d2c42cf10" providerId="LiveId" clId="{DBD0D6C0-E9BF-405F-89D5-1D0022508B99}" dt="2020-04-03T14:09:32.763" v="1140"/>
          <ac:spMkLst>
            <pc:docMk/>
            <pc:sldMk cId="2061685655" sldId="265"/>
            <ac:spMk id="6" creationId="{4BD67C1F-6925-4E5D-915D-124B53C346B7}"/>
          </ac:spMkLst>
        </pc:spChg>
        <pc:picChg chg="add mod">
          <ac:chgData name="cinzia zorzi" userId="a354e89d2c42cf10" providerId="LiveId" clId="{DBD0D6C0-E9BF-405F-89D5-1D0022508B99}" dt="2020-04-03T15:02:48.866" v="1666" actId="14100"/>
          <ac:picMkLst>
            <pc:docMk/>
            <pc:sldMk cId="2061685655" sldId="265"/>
            <ac:picMk id="7" creationId="{40BC1B6B-87EA-44E3-BF09-EDF342312B10}"/>
          </ac:picMkLst>
        </pc:picChg>
      </pc:sldChg>
      <pc:sldChg chg="addSp delSp modSp mod setBg">
        <pc:chgData name="cinzia zorzi" userId="a354e89d2c42cf10" providerId="LiveId" clId="{DBD0D6C0-E9BF-405F-89D5-1D0022508B99}" dt="2020-04-04T08:51:57.335" v="2745"/>
        <pc:sldMkLst>
          <pc:docMk/>
          <pc:sldMk cId="3327483415" sldId="266"/>
        </pc:sldMkLst>
        <pc:spChg chg="del">
          <ac:chgData name="cinzia zorzi" userId="a354e89d2c42cf10" providerId="LiveId" clId="{DBD0D6C0-E9BF-405F-89D5-1D0022508B99}" dt="2020-04-03T14:09:38.960" v="1141"/>
          <ac:spMkLst>
            <pc:docMk/>
            <pc:sldMk cId="3327483415" sldId="266"/>
            <ac:spMk id="2" creationId="{5FDBBD57-C03C-4395-8D68-8E193B362F81}"/>
          </ac:spMkLst>
        </pc:spChg>
        <pc:spChg chg="del">
          <ac:chgData name="cinzia zorzi" userId="a354e89d2c42cf10" providerId="LiveId" clId="{DBD0D6C0-E9BF-405F-89D5-1D0022508B99}" dt="2020-04-03T14:09:38.960" v="1141"/>
          <ac:spMkLst>
            <pc:docMk/>
            <pc:sldMk cId="3327483415" sldId="266"/>
            <ac:spMk id="3" creationId="{17FF1298-BBB6-4BFA-BB1C-D28086DBB1A9}"/>
          </ac:spMkLst>
        </pc:spChg>
        <pc:spChg chg="add mod">
          <ac:chgData name="cinzia zorzi" userId="a354e89d2c42cf10" providerId="LiveId" clId="{DBD0D6C0-E9BF-405F-89D5-1D0022508B99}" dt="2020-04-03T14:09:38.960" v="1141"/>
          <ac:spMkLst>
            <pc:docMk/>
            <pc:sldMk cId="3327483415" sldId="266"/>
            <ac:spMk id="4" creationId="{43CF2252-7294-4B49-A37F-1A72C36D6589}"/>
          </ac:spMkLst>
        </pc:spChg>
        <pc:spChg chg="add mod">
          <ac:chgData name="cinzia zorzi" userId="a354e89d2c42cf10" providerId="LiveId" clId="{DBD0D6C0-E9BF-405F-89D5-1D0022508B99}" dt="2020-04-03T15:11:31.666" v="1765" actId="14100"/>
          <ac:spMkLst>
            <pc:docMk/>
            <pc:sldMk cId="3327483415" sldId="266"/>
            <ac:spMk id="5" creationId="{E77572CF-1477-47B1-8BB1-643BD4BA852A}"/>
          </ac:spMkLst>
        </pc:spChg>
        <pc:spChg chg="add mod">
          <ac:chgData name="cinzia zorzi" userId="a354e89d2c42cf10" providerId="LiveId" clId="{DBD0D6C0-E9BF-405F-89D5-1D0022508B99}" dt="2020-04-03T14:09:38.960" v="1141"/>
          <ac:spMkLst>
            <pc:docMk/>
            <pc:sldMk cId="3327483415" sldId="266"/>
            <ac:spMk id="6" creationId="{4816546A-B05D-4FCD-A211-AC111007AA0F}"/>
          </ac:spMkLst>
        </pc:spChg>
        <pc:picChg chg="add mod">
          <ac:chgData name="cinzia zorzi" userId="a354e89d2c42cf10" providerId="LiveId" clId="{DBD0D6C0-E9BF-405F-89D5-1D0022508B99}" dt="2020-04-03T15:11:19.781" v="1764" actId="14100"/>
          <ac:picMkLst>
            <pc:docMk/>
            <pc:sldMk cId="3327483415" sldId="266"/>
            <ac:picMk id="7" creationId="{FE9BA88B-0274-4412-AB9E-4728F10233D9}"/>
          </ac:picMkLst>
        </pc:picChg>
      </pc:sldChg>
      <pc:sldChg chg="addSp delSp modSp mod setBg">
        <pc:chgData name="cinzia zorzi" userId="a354e89d2c42cf10" providerId="LiveId" clId="{DBD0D6C0-E9BF-405F-89D5-1D0022508B99}" dt="2020-04-04T08:52:14.729" v="2749"/>
        <pc:sldMkLst>
          <pc:docMk/>
          <pc:sldMk cId="929322291" sldId="267"/>
        </pc:sldMkLst>
        <pc:spChg chg="del">
          <ac:chgData name="cinzia zorzi" userId="a354e89d2c42cf10" providerId="LiveId" clId="{DBD0D6C0-E9BF-405F-89D5-1D0022508B99}" dt="2020-04-03T14:09:45.327" v="1142"/>
          <ac:spMkLst>
            <pc:docMk/>
            <pc:sldMk cId="929322291" sldId="267"/>
            <ac:spMk id="2" creationId="{5FDBBD57-C03C-4395-8D68-8E193B362F81}"/>
          </ac:spMkLst>
        </pc:spChg>
        <pc:spChg chg="del">
          <ac:chgData name="cinzia zorzi" userId="a354e89d2c42cf10" providerId="LiveId" clId="{DBD0D6C0-E9BF-405F-89D5-1D0022508B99}" dt="2020-04-03T14:09:45.327" v="1142"/>
          <ac:spMkLst>
            <pc:docMk/>
            <pc:sldMk cId="929322291" sldId="267"/>
            <ac:spMk id="3" creationId="{17FF1298-BBB6-4BFA-BB1C-D28086DBB1A9}"/>
          </ac:spMkLst>
        </pc:spChg>
        <pc:spChg chg="add mod">
          <ac:chgData name="cinzia zorzi" userId="a354e89d2c42cf10" providerId="LiveId" clId="{DBD0D6C0-E9BF-405F-89D5-1D0022508B99}" dt="2020-04-03T14:09:45.327" v="1142"/>
          <ac:spMkLst>
            <pc:docMk/>
            <pc:sldMk cId="929322291" sldId="267"/>
            <ac:spMk id="4" creationId="{721268FC-42F8-415D-BAA2-65B23AE23513}"/>
          </ac:spMkLst>
        </pc:spChg>
        <pc:spChg chg="add mod">
          <ac:chgData name="cinzia zorzi" userId="a354e89d2c42cf10" providerId="LiveId" clId="{DBD0D6C0-E9BF-405F-89D5-1D0022508B99}" dt="2020-04-03T15:14:43.567" v="1782" actId="20577"/>
          <ac:spMkLst>
            <pc:docMk/>
            <pc:sldMk cId="929322291" sldId="267"/>
            <ac:spMk id="5" creationId="{D29ED196-1C57-4C38-B17D-D056DE4E9DD4}"/>
          </ac:spMkLst>
        </pc:spChg>
        <pc:spChg chg="add mod">
          <ac:chgData name="cinzia zorzi" userId="a354e89d2c42cf10" providerId="LiveId" clId="{DBD0D6C0-E9BF-405F-89D5-1D0022508B99}" dt="2020-04-03T14:09:45.327" v="1142"/>
          <ac:spMkLst>
            <pc:docMk/>
            <pc:sldMk cId="929322291" sldId="267"/>
            <ac:spMk id="6" creationId="{1153CA68-4B1D-469E-9886-19509AFCA819}"/>
          </ac:spMkLst>
        </pc:spChg>
        <pc:picChg chg="add mod">
          <ac:chgData name="cinzia zorzi" userId="a354e89d2c42cf10" providerId="LiveId" clId="{DBD0D6C0-E9BF-405F-89D5-1D0022508B99}" dt="2020-04-03T15:13:49.417" v="1778" actId="14100"/>
          <ac:picMkLst>
            <pc:docMk/>
            <pc:sldMk cId="929322291" sldId="267"/>
            <ac:picMk id="7" creationId="{8E151AC8-20B2-44D3-B6BA-AABD461240CA}"/>
          </ac:picMkLst>
        </pc:picChg>
      </pc:sldChg>
      <pc:sldChg chg="addSp delSp modSp mod setBg">
        <pc:chgData name="cinzia zorzi" userId="a354e89d2c42cf10" providerId="LiveId" clId="{DBD0D6C0-E9BF-405F-89D5-1D0022508B99}" dt="2020-04-04T08:52:29.610" v="2753"/>
        <pc:sldMkLst>
          <pc:docMk/>
          <pc:sldMk cId="3619253269" sldId="268"/>
        </pc:sldMkLst>
        <pc:spChg chg="del">
          <ac:chgData name="cinzia zorzi" userId="a354e89d2c42cf10" providerId="LiveId" clId="{DBD0D6C0-E9BF-405F-89D5-1D0022508B99}" dt="2020-04-03T14:09:51.163" v="1143"/>
          <ac:spMkLst>
            <pc:docMk/>
            <pc:sldMk cId="3619253269" sldId="268"/>
            <ac:spMk id="2" creationId="{5FDBBD57-C03C-4395-8D68-8E193B362F81}"/>
          </ac:spMkLst>
        </pc:spChg>
        <pc:spChg chg="del">
          <ac:chgData name="cinzia zorzi" userId="a354e89d2c42cf10" providerId="LiveId" clId="{DBD0D6C0-E9BF-405F-89D5-1D0022508B99}" dt="2020-04-03T14:09:51.163" v="1143"/>
          <ac:spMkLst>
            <pc:docMk/>
            <pc:sldMk cId="3619253269" sldId="268"/>
            <ac:spMk id="3" creationId="{17FF1298-BBB6-4BFA-BB1C-D28086DBB1A9}"/>
          </ac:spMkLst>
        </pc:spChg>
        <pc:spChg chg="add mod">
          <ac:chgData name="cinzia zorzi" userId="a354e89d2c42cf10" providerId="LiveId" clId="{DBD0D6C0-E9BF-405F-89D5-1D0022508B99}" dt="2020-04-03T14:09:51.163" v="1143"/>
          <ac:spMkLst>
            <pc:docMk/>
            <pc:sldMk cId="3619253269" sldId="268"/>
            <ac:spMk id="4" creationId="{3C1CDAA3-81BD-427B-A63F-54ADACC50711}"/>
          </ac:spMkLst>
        </pc:spChg>
        <pc:spChg chg="add mod">
          <ac:chgData name="cinzia zorzi" userId="a354e89d2c42cf10" providerId="LiveId" clId="{DBD0D6C0-E9BF-405F-89D5-1D0022508B99}" dt="2020-04-03T15:18:26.985" v="1798" actId="2711"/>
          <ac:spMkLst>
            <pc:docMk/>
            <pc:sldMk cId="3619253269" sldId="268"/>
            <ac:spMk id="5" creationId="{15D60953-2E1B-47F7-99E4-66FCABDF180A}"/>
          </ac:spMkLst>
        </pc:spChg>
        <pc:spChg chg="add mod">
          <ac:chgData name="cinzia zorzi" userId="a354e89d2c42cf10" providerId="LiveId" clId="{DBD0D6C0-E9BF-405F-89D5-1D0022508B99}" dt="2020-04-03T14:09:51.163" v="1143"/>
          <ac:spMkLst>
            <pc:docMk/>
            <pc:sldMk cId="3619253269" sldId="268"/>
            <ac:spMk id="6" creationId="{06766950-EC61-40F6-8499-F16BBB618963}"/>
          </ac:spMkLst>
        </pc:spChg>
        <pc:picChg chg="add mod">
          <ac:chgData name="cinzia zorzi" userId="a354e89d2c42cf10" providerId="LiveId" clId="{DBD0D6C0-E9BF-405F-89D5-1D0022508B99}" dt="2020-04-03T15:17:36.873" v="1794" actId="14100"/>
          <ac:picMkLst>
            <pc:docMk/>
            <pc:sldMk cId="3619253269" sldId="268"/>
            <ac:picMk id="7" creationId="{69A7F184-AEAD-437E-89C1-41D676FF7735}"/>
          </ac:picMkLst>
        </pc:picChg>
      </pc:sldChg>
      <pc:sldChg chg="addSp delSp modSp del mod">
        <pc:chgData name="cinzia zorzi" userId="a354e89d2c42cf10" providerId="LiveId" clId="{DBD0D6C0-E9BF-405F-89D5-1D0022508B99}" dt="2020-04-04T08:23:16.130" v="2436" actId="2696"/>
        <pc:sldMkLst>
          <pc:docMk/>
          <pc:sldMk cId="3019024428" sldId="269"/>
        </pc:sldMkLst>
        <pc:spChg chg="del">
          <ac:chgData name="cinzia zorzi" userId="a354e89d2c42cf10" providerId="LiveId" clId="{DBD0D6C0-E9BF-405F-89D5-1D0022508B99}" dt="2020-04-03T14:10:01.256" v="1144"/>
          <ac:spMkLst>
            <pc:docMk/>
            <pc:sldMk cId="3019024428" sldId="269"/>
            <ac:spMk id="2" creationId="{5FDBBD57-C03C-4395-8D68-8E193B362F81}"/>
          </ac:spMkLst>
        </pc:spChg>
        <pc:spChg chg="add del mod">
          <ac:chgData name="cinzia zorzi" userId="a354e89d2c42cf10" providerId="LiveId" clId="{DBD0D6C0-E9BF-405F-89D5-1D0022508B99}" dt="2020-04-04T07:54:25.017" v="1846"/>
          <ac:spMkLst>
            <pc:docMk/>
            <pc:sldMk cId="3019024428" sldId="269"/>
            <ac:spMk id="2" creationId="{E95352D5-032A-4BC6-B8BD-71C08E5D4BE9}"/>
          </ac:spMkLst>
        </pc:spChg>
        <pc:spChg chg="del">
          <ac:chgData name="cinzia zorzi" userId="a354e89d2c42cf10" providerId="LiveId" clId="{DBD0D6C0-E9BF-405F-89D5-1D0022508B99}" dt="2020-04-03T14:10:01.256" v="1144"/>
          <ac:spMkLst>
            <pc:docMk/>
            <pc:sldMk cId="3019024428" sldId="269"/>
            <ac:spMk id="3" creationId="{17FF1298-BBB6-4BFA-BB1C-D28086DBB1A9}"/>
          </ac:spMkLst>
        </pc:spChg>
        <pc:spChg chg="add del mod">
          <ac:chgData name="cinzia zorzi" userId="a354e89d2c42cf10" providerId="LiveId" clId="{DBD0D6C0-E9BF-405F-89D5-1D0022508B99}" dt="2020-04-04T07:54:35.191" v="1847"/>
          <ac:spMkLst>
            <pc:docMk/>
            <pc:sldMk cId="3019024428" sldId="269"/>
            <ac:spMk id="3" creationId="{6B8131E2-F687-4018-B3C9-887581A60074}"/>
          </ac:spMkLst>
        </pc:spChg>
        <pc:spChg chg="add del mod">
          <ac:chgData name="cinzia zorzi" userId="a354e89d2c42cf10" providerId="LiveId" clId="{DBD0D6C0-E9BF-405F-89D5-1D0022508B99}" dt="2020-04-04T07:52:21.185" v="1835"/>
          <ac:spMkLst>
            <pc:docMk/>
            <pc:sldMk cId="3019024428" sldId="269"/>
            <ac:spMk id="4" creationId="{0A72BEFE-A272-4CD5-8828-BF23D0C1A770}"/>
          </ac:spMkLst>
        </pc:spChg>
        <pc:spChg chg="add del mod">
          <ac:chgData name="cinzia zorzi" userId="a354e89d2c42cf10" providerId="LiveId" clId="{DBD0D6C0-E9BF-405F-89D5-1D0022508B99}" dt="2020-04-04T07:52:21.185" v="1835"/>
          <ac:spMkLst>
            <pc:docMk/>
            <pc:sldMk cId="3019024428" sldId="269"/>
            <ac:spMk id="5" creationId="{129C620F-66E7-4A92-B8E9-1348FC1C1C01}"/>
          </ac:spMkLst>
        </pc:spChg>
        <pc:spChg chg="add del mod">
          <ac:chgData name="cinzia zorzi" userId="a354e89d2c42cf10" providerId="LiveId" clId="{DBD0D6C0-E9BF-405F-89D5-1D0022508B99}" dt="2020-04-04T07:52:21.185" v="1835"/>
          <ac:spMkLst>
            <pc:docMk/>
            <pc:sldMk cId="3019024428" sldId="269"/>
            <ac:spMk id="6" creationId="{6A5810C2-704D-4602-AB64-740C9665FEA3}"/>
          </ac:spMkLst>
        </pc:spChg>
        <pc:spChg chg="add del mod">
          <ac:chgData name="cinzia zorzi" userId="a354e89d2c42cf10" providerId="LiveId" clId="{DBD0D6C0-E9BF-405F-89D5-1D0022508B99}" dt="2020-04-04T07:54:35.191" v="1847"/>
          <ac:spMkLst>
            <pc:docMk/>
            <pc:sldMk cId="3019024428" sldId="269"/>
            <ac:spMk id="7" creationId="{F0250A09-D9D4-4905-8565-0B70CACB8B54}"/>
          </ac:spMkLst>
        </pc:spChg>
        <pc:spChg chg="add del mod">
          <ac:chgData name="cinzia zorzi" userId="a354e89d2c42cf10" providerId="LiveId" clId="{DBD0D6C0-E9BF-405F-89D5-1D0022508B99}" dt="2020-04-04T07:54:35.191" v="1847"/>
          <ac:spMkLst>
            <pc:docMk/>
            <pc:sldMk cId="3019024428" sldId="269"/>
            <ac:spMk id="8" creationId="{6CE85F20-E446-4A03-99B0-B2A9DD945110}"/>
          </ac:spMkLst>
        </pc:spChg>
        <pc:spChg chg="add mod">
          <ac:chgData name="cinzia zorzi" userId="a354e89d2c42cf10" providerId="LiveId" clId="{DBD0D6C0-E9BF-405F-89D5-1D0022508B99}" dt="2020-04-04T08:21:10.566" v="2432" actId="27636"/>
          <ac:spMkLst>
            <pc:docMk/>
            <pc:sldMk cId="3019024428" sldId="269"/>
            <ac:spMk id="9" creationId="{0D936437-25D4-4FDB-9875-51C12A9733DB}"/>
          </ac:spMkLst>
        </pc:spChg>
        <pc:spChg chg="add mod">
          <ac:chgData name="cinzia zorzi" userId="a354e89d2c42cf10" providerId="LiveId" clId="{DBD0D6C0-E9BF-405F-89D5-1D0022508B99}" dt="2020-04-04T08:22:43.492" v="2435"/>
          <ac:spMkLst>
            <pc:docMk/>
            <pc:sldMk cId="3019024428" sldId="269"/>
            <ac:spMk id="10" creationId="{B8A1D3E8-E100-47BE-954E-2400F77D6DC2}"/>
          </ac:spMkLst>
        </pc:spChg>
      </pc:sldChg>
      <pc:sldChg chg="addSp delSp modSp del mod setBg">
        <pc:chgData name="cinzia zorzi" userId="a354e89d2c42cf10" providerId="LiveId" clId="{DBD0D6C0-E9BF-405F-89D5-1D0022508B99}" dt="2020-04-04T08:41:22.063" v="2676" actId="2696"/>
        <pc:sldMkLst>
          <pc:docMk/>
          <pc:sldMk cId="2858528364" sldId="270"/>
        </pc:sldMkLst>
        <pc:spChg chg="add del">
          <ac:chgData name="cinzia zorzi" userId="a354e89d2c42cf10" providerId="LiveId" clId="{DBD0D6C0-E9BF-405F-89D5-1D0022508B99}" dt="2020-04-04T08:15:06.144" v="2410"/>
          <ac:spMkLst>
            <pc:docMk/>
            <pc:sldMk cId="2858528364" sldId="270"/>
            <ac:spMk id="2" creationId="{1FB38E6D-B10C-48D5-A8F5-E9A8A513432F}"/>
          </ac:spMkLst>
        </pc:spChg>
        <pc:spChg chg="del">
          <ac:chgData name="cinzia zorzi" userId="a354e89d2c42cf10" providerId="LiveId" clId="{DBD0D6C0-E9BF-405F-89D5-1D0022508B99}" dt="2020-04-03T14:10:05.975" v="1145"/>
          <ac:spMkLst>
            <pc:docMk/>
            <pc:sldMk cId="2858528364" sldId="270"/>
            <ac:spMk id="2" creationId="{5FDBBD57-C03C-4395-8D68-8E193B362F81}"/>
          </ac:spMkLst>
        </pc:spChg>
        <pc:spChg chg="add mod">
          <ac:chgData name="cinzia zorzi" userId="a354e89d2c42cf10" providerId="LiveId" clId="{DBD0D6C0-E9BF-405F-89D5-1D0022508B99}" dt="2020-04-04T08:36:09.255" v="2651" actId="6549"/>
          <ac:spMkLst>
            <pc:docMk/>
            <pc:sldMk cId="2858528364" sldId="270"/>
            <ac:spMk id="3" creationId="{0503E9AD-7152-4A16-A1B5-3F4BC981AE60}"/>
          </ac:spMkLst>
        </pc:spChg>
        <pc:spChg chg="del">
          <ac:chgData name="cinzia zorzi" userId="a354e89d2c42cf10" providerId="LiveId" clId="{DBD0D6C0-E9BF-405F-89D5-1D0022508B99}" dt="2020-04-03T14:10:05.975" v="1145"/>
          <ac:spMkLst>
            <pc:docMk/>
            <pc:sldMk cId="2858528364" sldId="270"/>
            <ac:spMk id="3" creationId="{17FF1298-BBB6-4BFA-BB1C-D28086DBB1A9}"/>
          </ac:spMkLst>
        </pc:spChg>
        <pc:spChg chg="add del mod">
          <ac:chgData name="cinzia zorzi" userId="a354e89d2c42cf10" providerId="LiveId" clId="{DBD0D6C0-E9BF-405F-89D5-1D0022508B99}" dt="2020-04-04T08:14:44.323" v="2408"/>
          <ac:spMkLst>
            <pc:docMk/>
            <pc:sldMk cId="2858528364" sldId="270"/>
            <ac:spMk id="4" creationId="{EB51FE58-A8E0-4584-B606-A7735F567781}"/>
          </ac:spMkLst>
        </pc:spChg>
        <pc:spChg chg="add del mod">
          <ac:chgData name="cinzia zorzi" userId="a354e89d2c42cf10" providerId="LiveId" clId="{DBD0D6C0-E9BF-405F-89D5-1D0022508B99}" dt="2020-04-04T08:14:44.323" v="2408"/>
          <ac:spMkLst>
            <pc:docMk/>
            <pc:sldMk cId="2858528364" sldId="270"/>
            <ac:spMk id="5" creationId="{B0D97BC1-C9DE-4E17-B785-F7E31434C1E1}"/>
          </ac:spMkLst>
        </pc:spChg>
        <pc:spChg chg="add del mod">
          <ac:chgData name="cinzia zorzi" userId="a354e89d2c42cf10" providerId="LiveId" clId="{DBD0D6C0-E9BF-405F-89D5-1D0022508B99}" dt="2020-04-04T08:14:44.323" v="2408"/>
          <ac:spMkLst>
            <pc:docMk/>
            <pc:sldMk cId="2858528364" sldId="270"/>
            <ac:spMk id="6" creationId="{ECC131FF-FCCC-489C-BD94-2E68F8E76495}"/>
          </ac:spMkLst>
        </pc:spChg>
      </pc:sldChg>
      <pc:sldChg chg="addSp delSp modSp mod setBg">
        <pc:chgData name="cinzia zorzi" userId="a354e89d2c42cf10" providerId="LiveId" clId="{DBD0D6C0-E9BF-405F-89D5-1D0022508B99}" dt="2020-04-04T09:03:38.071" v="2796" actId="255"/>
        <pc:sldMkLst>
          <pc:docMk/>
          <pc:sldMk cId="2558192489" sldId="271"/>
        </pc:sldMkLst>
        <pc:spChg chg="del">
          <ac:chgData name="cinzia zorzi" userId="a354e89d2c42cf10" providerId="LiveId" clId="{DBD0D6C0-E9BF-405F-89D5-1D0022508B99}" dt="2020-04-03T14:10:10.718" v="1146"/>
          <ac:spMkLst>
            <pc:docMk/>
            <pc:sldMk cId="2558192489" sldId="271"/>
            <ac:spMk id="2" creationId="{5FDBBD57-C03C-4395-8D68-8E193B362F81}"/>
          </ac:spMkLst>
        </pc:spChg>
        <pc:spChg chg="add mod">
          <ac:chgData name="cinzia zorzi" userId="a354e89d2c42cf10" providerId="LiveId" clId="{DBD0D6C0-E9BF-405F-89D5-1D0022508B99}" dt="2020-04-04T09:02:38.728" v="2793" actId="113"/>
          <ac:spMkLst>
            <pc:docMk/>
            <pc:sldMk cId="2558192489" sldId="271"/>
            <ac:spMk id="2" creationId="{69C4FCE4-9B18-4B02-932F-DF6F0030C7E5}"/>
          </ac:spMkLst>
        </pc:spChg>
        <pc:spChg chg="del">
          <ac:chgData name="cinzia zorzi" userId="a354e89d2c42cf10" providerId="LiveId" clId="{DBD0D6C0-E9BF-405F-89D5-1D0022508B99}" dt="2020-04-03T14:10:10.718" v="1146"/>
          <ac:spMkLst>
            <pc:docMk/>
            <pc:sldMk cId="2558192489" sldId="271"/>
            <ac:spMk id="3" creationId="{17FF1298-BBB6-4BFA-BB1C-D28086DBB1A9}"/>
          </ac:spMkLst>
        </pc:spChg>
        <pc:spChg chg="add mod">
          <ac:chgData name="cinzia zorzi" userId="a354e89d2c42cf10" providerId="LiveId" clId="{DBD0D6C0-E9BF-405F-89D5-1D0022508B99}" dt="2020-04-04T09:03:38.071" v="2796" actId="255"/>
          <ac:spMkLst>
            <pc:docMk/>
            <pc:sldMk cId="2558192489" sldId="271"/>
            <ac:spMk id="3" creationId="{EFC7AE75-A9BF-4498-A1C4-4D3EE848725B}"/>
          </ac:spMkLst>
        </pc:spChg>
        <pc:spChg chg="add del mod">
          <ac:chgData name="cinzia zorzi" userId="a354e89d2c42cf10" providerId="LiveId" clId="{DBD0D6C0-E9BF-405F-89D5-1D0022508B99}" dt="2020-04-04T08:28:38.056" v="2442"/>
          <ac:spMkLst>
            <pc:docMk/>
            <pc:sldMk cId="2558192489" sldId="271"/>
            <ac:spMk id="4" creationId="{3973F961-D8FF-436E-A3D8-C24CF73C1457}"/>
          </ac:spMkLst>
        </pc:spChg>
        <pc:spChg chg="add del mod">
          <ac:chgData name="cinzia zorzi" userId="a354e89d2c42cf10" providerId="LiveId" clId="{DBD0D6C0-E9BF-405F-89D5-1D0022508B99}" dt="2020-04-04T08:28:38.056" v="2442"/>
          <ac:spMkLst>
            <pc:docMk/>
            <pc:sldMk cId="2558192489" sldId="271"/>
            <ac:spMk id="5" creationId="{0012F33E-613F-4FE6-9FAC-9E0751C8B436}"/>
          </ac:spMkLst>
        </pc:spChg>
        <pc:spChg chg="add del mod">
          <ac:chgData name="cinzia zorzi" userId="a354e89d2c42cf10" providerId="LiveId" clId="{DBD0D6C0-E9BF-405F-89D5-1D0022508B99}" dt="2020-04-04T08:28:38.056" v="2442"/>
          <ac:spMkLst>
            <pc:docMk/>
            <pc:sldMk cId="2558192489" sldId="271"/>
            <ac:spMk id="6" creationId="{07328DD9-3559-487B-858D-53ADCCAFF59F}"/>
          </ac:spMkLst>
        </pc:spChg>
      </pc:sldChg>
      <pc:sldChg chg="addSp delSp modSp mod setBg">
        <pc:chgData name="cinzia zorzi" userId="a354e89d2c42cf10" providerId="LiveId" clId="{DBD0D6C0-E9BF-405F-89D5-1D0022508B99}" dt="2020-04-05T12:04:55.983" v="6227" actId="14861"/>
        <pc:sldMkLst>
          <pc:docMk/>
          <pc:sldMk cId="1798654039" sldId="272"/>
        </pc:sldMkLst>
        <pc:spChg chg="add mod">
          <ac:chgData name="cinzia zorzi" userId="a354e89d2c42cf10" providerId="LiveId" clId="{DBD0D6C0-E9BF-405F-89D5-1D0022508B99}" dt="2020-04-04T13:41:05.663" v="4408" actId="20577"/>
          <ac:spMkLst>
            <pc:docMk/>
            <pc:sldMk cId="1798654039" sldId="272"/>
            <ac:spMk id="2" creationId="{3AAD9DB1-633C-470E-8FE5-676102055880}"/>
          </ac:spMkLst>
        </pc:spChg>
        <pc:spChg chg="del">
          <ac:chgData name="cinzia zorzi" userId="a354e89d2c42cf10" providerId="LiveId" clId="{DBD0D6C0-E9BF-405F-89D5-1D0022508B99}" dt="2020-04-03T14:10:15.412" v="1147"/>
          <ac:spMkLst>
            <pc:docMk/>
            <pc:sldMk cId="1798654039" sldId="272"/>
            <ac:spMk id="2" creationId="{5FDBBD57-C03C-4395-8D68-8E193B362F81}"/>
          </ac:spMkLst>
        </pc:spChg>
        <pc:spChg chg="del">
          <ac:chgData name="cinzia zorzi" userId="a354e89d2c42cf10" providerId="LiveId" clId="{DBD0D6C0-E9BF-405F-89D5-1D0022508B99}" dt="2020-04-03T14:10:15.412" v="1147"/>
          <ac:spMkLst>
            <pc:docMk/>
            <pc:sldMk cId="1798654039" sldId="272"/>
            <ac:spMk id="3" creationId="{17FF1298-BBB6-4BFA-BB1C-D28086DBB1A9}"/>
          </ac:spMkLst>
        </pc:spChg>
        <pc:spChg chg="add del mod">
          <ac:chgData name="cinzia zorzi" userId="a354e89d2c42cf10" providerId="LiveId" clId="{DBD0D6C0-E9BF-405F-89D5-1D0022508B99}" dt="2020-04-04T09:08:01.763" v="2810"/>
          <ac:spMkLst>
            <pc:docMk/>
            <pc:sldMk cId="1798654039" sldId="272"/>
            <ac:spMk id="4" creationId="{80AE1307-DC81-4333-9951-8729E829B3F6}"/>
          </ac:spMkLst>
        </pc:spChg>
        <pc:spChg chg="add del mod">
          <ac:chgData name="cinzia zorzi" userId="a354e89d2c42cf10" providerId="LiveId" clId="{DBD0D6C0-E9BF-405F-89D5-1D0022508B99}" dt="2020-04-04T09:08:01.763" v="2810"/>
          <ac:spMkLst>
            <pc:docMk/>
            <pc:sldMk cId="1798654039" sldId="272"/>
            <ac:spMk id="5" creationId="{47C83433-C732-480A-A393-7AEC400D0071}"/>
          </ac:spMkLst>
        </pc:spChg>
        <pc:spChg chg="add del mod">
          <ac:chgData name="cinzia zorzi" userId="a354e89d2c42cf10" providerId="LiveId" clId="{DBD0D6C0-E9BF-405F-89D5-1D0022508B99}" dt="2020-04-04T09:08:01.763" v="2810"/>
          <ac:spMkLst>
            <pc:docMk/>
            <pc:sldMk cId="1798654039" sldId="272"/>
            <ac:spMk id="6" creationId="{113BFA95-300A-4E68-A3E9-0D09CD2B153B}"/>
          </ac:spMkLst>
        </pc:spChg>
        <pc:picChg chg="add mod">
          <ac:chgData name="cinzia zorzi" userId="a354e89d2c42cf10" providerId="LiveId" clId="{DBD0D6C0-E9BF-405F-89D5-1D0022508B99}" dt="2020-04-05T12:04:55.983" v="6227" actId="14861"/>
          <ac:picMkLst>
            <pc:docMk/>
            <pc:sldMk cId="1798654039" sldId="272"/>
            <ac:picMk id="7" creationId="{61456AFE-8E6C-40A3-839D-4DCF54DC6DE7}"/>
          </ac:picMkLst>
        </pc:picChg>
        <pc:picChg chg="add mod">
          <ac:chgData name="cinzia zorzi" userId="a354e89d2c42cf10" providerId="LiveId" clId="{DBD0D6C0-E9BF-405F-89D5-1D0022508B99}" dt="2020-04-05T12:04:40.824" v="6226" actId="14861"/>
          <ac:picMkLst>
            <pc:docMk/>
            <pc:sldMk cId="1798654039" sldId="272"/>
            <ac:picMk id="8" creationId="{327311EB-F5ED-42BD-AF2E-1DFD8A1A50C2}"/>
          </ac:picMkLst>
        </pc:picChg>
      </pc:sldChg>
      <pc:sldChg chg="addSp delSp modSp del mod setBg">
        <pc:chgData name="cinzia zorzi" userId="a354e89d2c42cf10" providerId="LiveId" clId="{DBD0D6C0-E9BF-405F-89D5-1D0022508B99}" dt="2020-04-04T10:43:11.254" v="4195" actId="2696"/>
        <pc:sldMkLst>
          <pc:docMk/>
          <pc:sldMk cId="2985604598" sldId="273"/>
        </pc:sldMkLst>
        <pc:spChg chg="add del mod">
          <ac:chgData name="cinzia zorzi" userId="a354e89d2c42cf10" providerId="LiveId" clId="{DBD0D6C0-E9BF-405F-89D5-1D0022508B99}" dt="2020-04-04T10:15:03.202" v="3780"/>
          <ac:spMkLst>
            <pc:docMk/>
            <pc:sldMk cId="2985604598" sldId="273"/>
            <ac:spMk id="2" creationId="{269A330B-86D8-4237-99C3-30266447504A}"/>
          </ac:spMkLst>
        </pc:spChg>
        <pc:spChg chg="del">
          <ac:chgData name="cinzia zorzi" userId="a354e89d2c42cf10" providerId="LiveId" clId="{DBD0D6C0-E9BF-405F-89D5-1D0022508B99}" dt="2020-04-03T14:10:22.339" v="1148"/>
          <ac:spMkLst>
            <pc:docMk/>
            <pc:sldMk cId="2985604598" sldId="273"/>
            <ac:spMk id="2" creationId="{5FDBBD57-C03C-4395-8D68-8E193B362F81}"/>
          </ac:spMkLst>
        </pc:spChg>
        <pc:spChg chg="del">
          <ac:chgData name="cinzia zorzi" userId="a354e89d2c42cf10" providerId="LiveId" clId="{DBD0D6C0-E9BF-405F-89D5-1D0022508B99}" dt="2020-04-03T14:10:22.339" v="1148"/>
          <ac:spMkLst>
            <pc:docMk/>
            <pc:sldMk cId="2985604598" sldId="273"/>
            <ac:spMk id="3" creationId="{17FF1298-BBB6-4BFA-BB1C-D28086DBB1A9}"/>
          </ac:spMkLst>
        </pc:spChg>
        <pc:spChg chg="add mod">
          <ac:chgData name="cinzia zorzi" userId="a354e89d2c42cf10" providerId="LiveId" clId="{DBD0D6C0-E9BF-405F-89D5-1D0022508B99}" dt="2020-04-04T10:00:22.728" v="3763"/>
          <ac:spMkLst>
            <pc:docMk/>
            <pc:sldMk cId="2985604598" sldId="273"/>
            <ac:spMk id="4" creationId="{349F0F57-F1B5-4A34-B528-7F6D58FBAEBB}"/>
          </ac:spMkLst>
        </pc:spChg>
        <pc:spChg chg="add del mod">
          <ac:chgData name="cinzia zorzi" userId="a354e89d2c42cf10" providerId="LiveId" clId="{DBD0D6C0-E9BF-405F-89D5-1D0022508B99}" dt="2020-04-04T10:07:21.335" v="3769"/>
          <ac:spMkLst>
            <pc:docMk/>
            <pc:sldMk cId="2985604598" sldId="273"/>
            <ac:spMk id="5" creationId="{34965D87-AB91-46EE-A3C0-87B0FA4C2DD8}"/>
          </ac:spMkLst>
        </pc:spChg>
        <pc:spChg chg="add mod">
          <ac:chgData name="cinzia zorzi" userId="a354e89d2c42cf10" providerId="LiveId" clId="{DBD0D6C0-E9BF-405F-89D5-1D0022508B99}" dt="2020-04-04T10:34:14.719" v="4128" actId="27636"/>
          <ac:spMkLst>
            <pc:docMk/>
            <pc:sldMk cId="2985604598" sldId="273"/>
            <ac:spMk id="6" creationId="{969DB027-C832-4A0B-8AE6-DDFCD91A624A}"/>
          </ac:spMkLst>
        </pc:spChg>
        <pc:picChg chg="add del mod">
          <ac:chgData name="cinzia zorzi" userId="a354e89d2c42cf10" providerId="LiveId" clId="{DBD0D6C0-E9BF-405F-89D5-1D0022508B99}" dt="2020-04-04T10:15:48.529" v="3785" actId="478"/>
          <ac:picMkLst>
            <pc:docMk/>
            <pc:sldMk cId="2985604598" sldId="273"/>
            <ac:picMk id="7" creationId="{21BBA7AA-AB7C-47C6-A1E9-5842D0520E8D}"/>
          </ac:picMkLst>
        </pc:picChg>
        <pc:picChg chg="add mod">
          <ac:chgData name="cinzia zorzi" userId="a354e89d2c42cf10" providerId="LiveId" clId="{DBD0D6C0-E9BF-405F-89D5-1D0022508B99}" dt="2020-04-04T10:26:19.791" v="3867" actId="14861"/>
          <ac:picMkLst>
            <pc:docMk/>
            <pc:sldMk cId="2985604598" sldId="273"/>
            <ac:picMk id="10" creationId="{A5EF6428-0A4C-422F-8369-675D00F2DCDC}"/>
          </ac:picMkLst>
        </pc:picChg>
        <pc:picChg chg="add del mod">
          <ac:chgData name="cinzia zorzi" userId="a354e89d2c42cf10" providerId="LiveId" clId="{DBD0D6C0-E9BF-405F-89D5-1D0022508B99}" dt="2020-04-04T10:14:31.473" v="3779" actId="478"/>
          <ac:picMkLst>
            <pc:docMk/>
            <pc:sldMk cId="2985604598" sldId="273"/>
            <ac:picMk id="1026" creationId="{0CA0C1E5-0870-4BA6-8EAA-691D60C7322C}"/>
          </ac:picMkLst>
        </pc:picChg>
        <pc:picChg chg="add del mod">
          <ac:chgData name="cinzia zorzi" userId="a354e89d2c42cf10" providerId="LiveId" clId="{DBD0D6C0-E9BF-405F-89D5-1D0022508B99}" dt="2020-04-04T10:09:42.272" v="3775"/>
          <ac:picMkLst>
            <pc:docMk/>
            <pc:sldMk cId="2985604598" sldId="273"/>
            <ac:picMk id="1028" creationId="{D93C0017-8088-4B55-AA91-D08B4310A566}"/>
          </ac:picMkLst>
        </pc:picChg>
        <pc:picChg chg="add mod">
          <ac:chgData name="cinzia zorzi" userId="a354e89d2c42cf10" providerId="LiveId" clId="{DBD0D6C0-E9BF-405F-89D5-1D0022508B99}" dt="2020-04-04T10:25:59.906" v="3866" actId="14861"/>
          <ac:picMkLst>
            <pc:docMk/>
            <pc:sldMk cId="2985604598" sldId="273"/>
            <ac:picMk id="1030" creationId="{FEAC20AD-D2B9-46BF-8DA4-E93C4565A595}"/>
          </ac:picMkLst>
        </pc:picChg>
      </pc:sldChg>
      <pc:sldChg chg="addSp delSp modSp mod setBg">
        <pc:chgData name="cinzia zorzi" userId="a354e89d2c42cf10" providerId="LiveId" clId="{DBD0D6C0-E9BF-405F-89D5-1D0022508B99}" dt="2020-04-05T09:24:37.514" v="5046" actId="20577"/>
        <pc:sldMkLst>
          <pc:docMk/>
          <pc:sldMk cId="1539763831" sldId="274"/>
        </pc:sldMkLst>
        <pc:spChg chg="del">
          <ac:chgData name="cinzia zorzi" userId="a354e89d2c42cf10" providerId="LiveId" clId="{DBD0D6C0-E9BF-405F-89D5-1D0022508B99}" dt="2020-04-03T14:10:27.035" v="1149"/>
          <ac:spMkLst>
            <pc:docMk/>
            <pc:sldMk cId="1539763831" sldId="274"/>
            <ac:spMk id="2" creationId="{5FDBBD57-C03C-4395-8D68-8E193B362F81}"/>
          </ac:spMkLst>
        </pc:spChg>
        <pc:spChg chg="add del mod">
          <ac:chgData name="cinzia zorzi" userId="a354e89d2c42cf10" providerId="LiveId" clId="{DBD0D6C0-E9BF-405F-89D5-1D0022508B99}" dt="2020-04-04T08:23:45.950" v="2438"/>
          <ac:spMkLst>
            <pc:docMk/>
            <pc:sldMk cId="1539763831" sldId="274"/>
            <ac:spMk id="2" creationId="{FF340594-0493-41BB-813E-33CC35022230}"/>
          </ac:spMkLst>
        </pc:spChg>
        <pc:spChg chg="del">
          <ac:chgData name="cinzia zorzi" userId="a354e89d2c42cf10" providerId="LiveId" clId="{DBD0D6C0-E9BF-405F-89D5-1D0022508B99}" dt="2020-04-03T14:10:27.035" v="1149"/>
          <ac:spMkLst>
            <pc:docMk/>
            <pc:sldMk cId="1539763831" sldId="274"/>
            <ac:spMk id="3" creationId="{17FF1298-BBB6-4BFA-BB1C-D28086DBB1A9}"/>
          </ac:spMkLst>
        </pc:spChg>
        <pc:spChg chg="add del mod">
          <ac:chgData name="cinzia zorzi" userId="a354e89d2c42cf10" providerId="LiveId" clId="{DBD0D6C0-E9BF-405F-89D5-1D0022508B99}" dt="2020-04-04T08:23:45.950" v="2438"/>
          <ac:spMkLst>
            <pc:docMk/>
            <pc:sldMk cId="1539763831" sldId="274"/>
            <ac:spMk id="3" creationId="{7327497F-586F-4E9D-8948-6E0D6988A236}"/>
          </ac:spMkLst>
        </pc:spChg>
        <pc:spChg chg="add del mod">
          <ac:chgData name="cinzia zorzi" userId="a354e89d2c42cf10" providerId="LiveId" clId="{DBD0D6C0-E9BF-405F-89D5-1D0022508B99}" dt="2020-04-04T08:16:17.652" v="2411"/>
          <ac:spMkLst>
            <pc:docMk/>
            <pc:sldMk cId="1539763831" sldId="274"/>
            <ac:spMk id="4" creationId="{A1F17473-36B0-488F-8690-3511BD447139}"/>
          </ac:spMkLst>
        </pc:spChg>
        <pc:spChg chg="add del mod">
          <ac:chgData name="cinzia zorzi" userId="a354e89d2c42cf10" providerId="LiveId" clId="{DBD0D6C0-E9BF-405F-89D5-1D0022508B99}" dt="2020-04-04T08:16:17.652" v="2411"/>
          <ac:spMkLst>
            <pc:docMk/>
            <pc:sldMk cId="1539763831" sldId="274"/>
            <ac:spMk id="5" creationId="{D13BB405-4608-4F62-A262-2354FC0E22C7}"/>
          </ac:spMkLst>
        </pc:spChg>
        <pc:spChg chg="add del mod">
          <ac:chgData name="cinzia zorzi" userId="a354e89d2c42cf10" providerId="LiveId" clId="{DBD0D6C0-E9BF-405F-89D5-1D0022508B99}" dt="2020-04-04T08:16:17.652" v="2411"/>
          <ac:spMkLst>
            <pc:docMk/>
            <pc:sldMk cId="1539763831" sldId="274"/>
            <ac:spMk id="6" creationId="{06306DF9-57BD-48B1-88FD-7D97B0F0986B}"/>
          </ac:spMkLst>
        </pc:spChg>
        <pc:spChg chg="add del mod">
          <ac:chgData name="cinzia zorzi" userId="a354e89d2c42cf10" providerId="LiveId" clId="{DBD0D6C0-E9BF-405F-89D5-1D0022508B99}" dt="2020-04-04T08:24:08.785" v="2439"/>
          <ac:spMkLst>
            <pc:docMk/>
            <pc:sldMk cId="1539763831" sldId="274"/>
            <ac:spMk id="7" creationId="{AF2319AB-F573-4CE5-A421-33BC0461343F}"/>
          </ac:spMkLst>
        </pc:spChg>
        <pc:spChg chg="add del mod">
          <ac:chgData name="cinzia zorzi" userId="a354e89d2c42cf10" providerId="LiveId" clId="{DBD0D6C0-E9BF-405F-89D5-1D0022508B99}" dt="2020-04-04T08:24:08.785" v="2439"/>
          <ac:spMkLst>
            <pc:docMk/>
            <pc:sldMk cId="1539763831" sldId="274"/>
            <ac:spMk id="8" creationId="{BB7F0CCB-E3B6-47B0-A8A3-762E6D007E3B}"/>
          </ac:spMkLst>
        </pc:spChg>
        <pc:spChg chg="add del mod">
          <ac:chgData name="cinzia zorzi" userId="a354e89d2c42cf10" providerId="LiveId" clId="{DBD0D6C0-E9BF-405F-89D5-1D0022508B99}" dt="2020-04-04T08:27:26.426" v="2441"/>
          <ac:spMkLst>
            <pc:docMk/>
            <pc:sldMk cId="1539763831" sldId="274"/>
            <ac:spMk id="9" creationId="{F429586C-FFB0-4931-A867-B25F158CA83D}"/>
          </ac:spMkLst>
        </pc:spChg>
        <pc:spChg chg="add del mod">
          <ac:chgData name="cinzia zorzi" userId="a354e89d2c42cf10" providerId="LiveId" clId="{DBD0D6C0-E9BF-405F-89D5-1D0022508B99}" dt="2020-04-04T08:27:26.426" v="2441"/>
          <ac:spMkLst>
            <pc:docMk/>
            <pc:sldMk cId="1539763831" sldId="274"/>
            <ac:spMk id="10" creationId="{3EABB55E-7298-4224-8A08-7FA41D6E6D93}"/>
          </ac:spMkLst>
        </pc:spChg>
        <pc:spChg chg="add del mod">
          <ac:chgData name="cinzia zorzi" userId="a354e89d2c42cf10" providerId="LiveId" clId="{DBD0D6C0-E9BF-405F-89D5-1D0022508B99}" dt="2020-04-04T13:34:48.959" v="4249"/>
          <ac:spMkLst>
            <pc:docMk/>
            <pc:sldMk cId="1539763831" sldId="274"/>
            <ac:spMk id="11" creationId="{1790BB70-7016-4BDA-B4C0-640C579432CC}"/>
          </ac:spMkLst>
        </pc:spChg>
        <pc:spChg chg="add del mod">
          <ac:chgData name="cinzia zorzi" userId="a354e89d2c42cf10" providerId="LiveId" clId="{DBD0D6C0-E9BF-405F-89D5-1D0022508B99}" dt="2020-04-04T13:35:03.152" v="4250"/>
          <ac:spMkLst>
            <pc:docMk/>
            <pc:sldMk cId="1539763831" sldId="274"/>
            <ac:spMk id="12" creationId="{4A4436D2-42A3-4367-A2B7-805B9149F026}"/>
          </ac:spMkLst>
        </pc:spChg>
        <pc:spChg chg="add del mod">
          <ac:chgData name="cinzia zorzi" userId="a354e89d2c42cf10" providerId="LiveId" clId="{DBD0D6C0-E9BF-405F-89D5-1D0022508B99}" dt="2020-04-04T13:35:03.152" v="4250"/>
          <ac:spMkLst>
            <pc:docMk/>
            <pc:sldMk cId="1539763831" sldId="274"/>
            <ac:spMk id="13" creationId="{D8BBF69C-D42F-4D5C-A000-1D3859206654}"/>
          </ac:spMkLst>
        </pc:spChg>
        <pc:spChg chg="add mod">
          <ac:chgData name="cinzia zorzi" userId="a354e89d2c42cf10" providerId="LiveId" clId="{DBD0D6C0-E9BF-405F-89D5-1D0022508B99}" dt="2020-04-05T09:24:37.514" v="5046" actId="20577"/>
          <ac:spMkLst>
            <pc:docMk/>
            <pc:sldMk cId="1539763831" sldId="274"/>
            <ac:spMk id="14" creationId="{E094AF74-B7EC-4838-AD59-59965E2C9B45}"/>
          </ac:spMkLst>
        </pc:spChg>
        <pc:spChg chg="add mod">
          <ac:chgData name="cinzia zorzi" userId="a354e89d2c42cf10" providerId="LiveId" clId="{DBD0D6C0-E9BF-405F-89D5-1D0022508B99}" dt="2020-04-04T14:19:40.007" v="4896" actId="14100"/>
          <ac:spMkLst>
            <pc:docMk/>
            <pc:sldMk cId="1539763831" sldId="274"/>
            <ac:spMk id="15" creationId="{2B0B38B3-FB2E-47DB-84A5-0656F0AD1580}"/>
          </ac:spMkLst>
        </pc:spChg>
        <pc:picChg chg="add mod">
          <ac:chgData name="cinzia zorzi" userId="a354e89d2c42cf10" providerId="LiveId" clId="{DBD0D6C0-E9BF-405F-89D5-1D0022508B99}" dt="2020-04-05T09:17:47.039" v="4951" actId="688"/>
          <ac:picMkLst>
            <pc:docMk/>
            <pc:sldMk cId="1539763831" sldId="274"/>
            <ac:picMk id="5" creationId="{F784DC8D-A6C9-4B15-9314-32D197333478}"/>
          </ac:picMkLst>
        </pc:picChg>
        <pc:picChg chg="add mod">
          <ac:chgData name="cinzia zorzi" userId="a354e89d2c42cf10" providerId="LiveId" clId="{DBD0D6C0-E9BF-405F-89D5-1D0022508B99}" dt="2020-04-05T09:19:23.079" v="4958" actId="14100"/>
          <ac:picMkLst>
            <pc:docMk/>
            <pc:sldMk cId="1539763831" sldId="274"/>
            <ac:picMk id="16" creationId="{02BD9315-2598-47F0-B090-B97213E3F44A}"/>
          </ac:picMkLst>
        </pc:picChg>
      </pc:sldChg>
      <pc:sldChg chg="modSp mod setBg">
        <pc:chgData name="cinzia zorzi" userId="a354e89d2c42cf10" providerId="LiveId" clId="{DBD0D6C0-E9BF-405F-89D5-1D0022508B99}" dt="2020-04-05T11:48:11.278" v="6219" actId="20577"/>
        <pc:sldMkLst>
          <pc:docMk/>
          <pc:sldMk cId="1316689713" sldId="275"/>
        </pc:sldMkLst>
        <pc:spChg chg="mod">
          <ac:chgData name="cinzia zorzi" userId="a354e89d2c42cf10" providerId="LiveId" clId="{DBD0D6C0-E9BF-405F-89D5-1D0022508B99}" dt="2020-04-03T11:57:15.005" v="139" actId="20577"/>
          <ac:spMkLst>
            <pc:docMk/>
            <pc:sldMk cId="1316689713" sldId="275"/>
            <ac:spMk id="2" creationId="{5FDBBD57-C03C-4395-8D68-8E193B362F81}"/>
          </ac:spMkLst>
        </pc:spChg>
        <pc:spChg chg="mod">
          <ac:chgData name="cinzia zorzi" userId="a354e89d2c42cf10" providerId="LiveId" clId="{DBD0D6C0-E9BF-405F-89D5-1D0022508B99}" dt="2020-04-05T11:48:11.278" v="6219" actId="20577"/>
          <ac:spMkLst>
            <pc:docMk/>
            <pc:sldMk cId="1316689713" sldId="275"/>
            <ac:spMk id="3" creationId="{17FF1298-BBB6-4BFA-BB1C-D28086DBB1A9}"/>
          </ac:spMkLst>
        </pc:spChg>
      </pc:sldChg>
      <pc:sldChg chg="modSp add del mod">
        <pc:chgData name="cinzia zorzi" userId="a354e89d2c42cf10" providerId="LiveId" clId="{DBD0D6C0-E9BF-405F-89D5-1D0022508B99}" dt="2020-04-04T08:23:21.861" v="2437" actId="2696"/>
        <pc:sldMkLst>
          <pc:docMk/>
          <pc:sldMk cId="1507318155" sldId="276"/>
        </pc:sldMkLst>
        <pc:spChg chg="mod">
          <ac:chgData name="cinzia zorzi" userId="a354e89d2c42cf10" providerId="LiveId" clId="{DBD0D6C0-E9BF-405F-89D5-1D0022508B99}" dt="2020-04-04T08:20:21.013" v="2429"/>
          <ac:spMkLst>
            <pc:docMk/>
            <pc:sldMk cId="1507318155" sldId="276"/>
            <ac:spMk id="2" creationId="{5FDBBD57-C03C-4395-8D68-8E193B362F81}"/>
          </ac:spMkLst>
        </pc:spChg>
        <pc:spChg chg="mod">
          <ac:chgData name="cinzia zorzi" userId="a354e89d2c42cf10" providerId="LiveId" clId="{DBD0D6C0-E9BF-405F-89D5-1D0022508B99}" dt="2020-04-04T08:19:26.038" v="2424" actId="14100"/>
          <ac:spMkLst>
            <pc:docMk/>
            <pc:sldMk cId="1507318155" sldId="276"/>
            <ac:spMk id="3" creationId="{17FF1298-BBB6-4BFA-BB1C-D28086DBB1A9}"/>
          </ac:spMkLst>
        </pc:spChg>
      </pc:sldChg>
      <pc:sldChg chg="addSp modSp add mod setBg">
        <pc:chgData name="cinzia zorzi" userId="a354e89d2c42cf10" providerId="LiveId" clId="{DBD0D6C0-E9BF-405F-89D5-1D0022508B99}" dt="2020-04-05T12:11:53.186" v="6233" actId="5793"/>
        <pc:sldMkLst>
          <pc:docMk/>
          <pc:sldMk cId="3679379200" sldId="276"/>
        </pc:sldMkLst>
        <pc:spChg chg="add mod">
          <ac:chgData name="cinzia zorzi" userId="a354e89d2c42cf10" providerId="LiveId" clId="{DBD0D6C0-E9BF-405F-89D5-1D0022508B99}" dt="2020-04-05T12:11:53.186" v="6233" actId="5793"/>
          <ac:spMkLst>
            <pc:docMk/>
            <pc:sldMk cId="3679379200" sldId="276"/>
            <ac:spMk id="2" creationId="{5F92EE2C-7AC4-4411-8400-27A5C801EB57}"/>
          </ac:spMkLst>
        </pc:spChg>
        <pc:picChg chg="add mod">
          <ac:chgData name="cinzia zorzi" userId="a354e89d2c42cf10" providerId="LiveId" clId="{DBD0D6C0-E9BF-405F-89D5-1D0022508B99}" dt="2020-04-05T10:07:15.698" v="6143" actId="1076"/>
          <ac:picMkLst>
            <pc:docMk/>
            <pc:sldMk cId="3679379200" sldId="276"/>
            <ac:picMk id="3" creationId="{45792762-57AD-4AAA-9CBE-7EE7F3DFE9BC}"/>
          </ac:picMkLst>
        </pc:picChg>
      </pc:sldChg>
      <pc:sldChg chg="add del setBg">
        <pc:chgData name="cinzia zorzi" userId="a354e89d2c42cf10" providerId="LiveId" clId="{DBD0D6C0-E9BF-405F-89D5-1D0022508B99}" dt="2020-04-05T10:15:15.785" v="6165" actId="2696"/>
        <pc:sldMkLst>
          <pc:docMk/>
          <pc:sldMk cId="3283535612" sldId="277"/>
        </pc:sldMkLst>
      </pc:sldChg>
      <pc:sldChg chg="add del">
        <pc:chgData name="cinzia zorzi" userId="a354e89d2c42cf10" providerId="LiveId" clId="{DBD0D6C0-E9BF-405F-89D5-1D0022508B99}" dt="2020-04-05T10:10:37.727" v="6162" actId="2696"/>
        <pc:sldMkLst>
          <pc:docMk/>
          <pc:sldMk cId="2517208986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907F98B-227F-40A5-A825-12F185945449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9138F04-AD0E-4C34-8FC7-2E7D1127D5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630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F98B-227F-40A5-A825-12F185945449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8F04-AD0E-4C34-8FC7-2E7D1127D5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419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07F98B-227F-40A5-A825-12F185945449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9138F04-AD0E-4C34-8FC7-2E7D1127D5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1685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07F98B-227F-40A5-A825-12F185945449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9138F04-AD0E-4C34-8FC7-2E7D1127D50F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2494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07F98B-227F-40A5-A825-12F185945449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9138F04-AD0E-4C34-8FC7-2E7D1127D5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794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F98B-227F-40A5-A825-12F185945449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8F04-AD0E-4C34-8FC7-2E7D1127D5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7967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F98B-227F-40A5-A825-12F185945449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8F04-AD0E-4C34-8FC7-2E7D1127D5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3526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F98B-227F-40A5-A825-12F185945449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8F04-AD0E-4C34-8FC7-2E7D1127D5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862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07F98B-227F-40A5-A825-12F185945449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9138F04-AD0E-4C34-8FC7-2E7D1127D5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924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F98B-227F-40A5-A825-12F185945449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8F04-AD0E-4C34-8FC7-2E7D1127D5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0101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07F98B-227F-40A5-A825-12F185945449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9138F04-AD0E-4C34-8FC7-2E7D1127D5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101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F98B-227F-40A5-A825-12F185945449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8F04-AD0E-4C34-8FC7-2E7D1127D5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301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F98B-227F-40A5-A825-12F185945449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8F04-AD0E-4C34-8FC7-2E7D1127D5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41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F98B-227F-40A5-A825-12F185945449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8F04-AD0E-4C34-8FC7-2E7D1127D5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437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F98B-227F-40A5-A825-12F185945449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8F04-AD0E-4C34-8FC7-2E7D1127D5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00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F98B-227F-40A5-A825-12F185945449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8F04-AD0E-4C34-8FC7-2E7D1127D5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3782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F98B-227F-40A5-A825-12F185945449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8F04-AD0E-4C34-8FC7-2E7D1127D5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0755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7F98B-227F-40A5-A825-12F185945449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38F04-AD0E-4C34-8FC7-2E7D1127D5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00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DBBD57-C03C-4395-8D68-8E193B362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966428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effectLst>
                  <a:outerShdw blurRad="50800" dist="38100" dir="13500000" algn="br" rotWithShape="0">
                    <a:schemeClr val="bg1">
                      <a:lumMod val="95000"/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IL GIGANTE EGOISTA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7FF1298-BBB6-4BFA-BB1C-D28086DBB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009530"/>
            <a:ext cx="9448800" cy="1686757"/>
          </a:xfrm>
        </p:spPr>
        <p:txBody>
          <a:bodyPr>
            <a:noAutofit/>
          </a:bodyPr>
          <a:lstStyle/>
          <a:p>
            <a:pPr algn="ctr"/>
            <a:r>
              <a:rPr lang="it-IT" sz="3600" dirty="0">
                <a:solidFill>
                  <a:srgbClr val="C00000"/>
                </a:solidFill>
                <a:latin typeface="Brush Script MT" panose="03060802040406070304" pitchFamily="66" charset="0"/>
              </a:rPr>
              <a:t>“Le favole non dicono ai bambini che i draghi esistono. Perché i bambini lo sanno già. Le favole dicono ai bambini che i draghi possono essere sconfitti.” </a:t>
            </a:r>
          </a:p>
          <a:p>
            <a:pPr algn="ctr"/>
            <a:r>
              <a:rPr lang="it-IT" sz="3600" dirty="0">
                <a:solidFill>
                  <a:srgbClr val="C00000"/>
                </a:solidFill>
                <a:latin typeface="Brush Script MT" panose="03060802040406070304" pitchFamily="66" charset="0"/>
              </a:rPr>
              <a:t>Gilbert Keith Chesterton</a:t>
            </a:r>
          </a:p>
        </p:txBody>
      </p:sp>
    </p:spTree>
    <p:extLst>
      <p:ext uri="{BB962C8B-B14F-4D97-AF65-F5344CB8AC3E}">
        <p14:creationId xmlns:p14="http://schemas.microsoft.com/office/powerpoint/2010/main" val="1316689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C4FCE4-9B18-4B02-932F-DF6F0030C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66330"/>
            <a:ext cx="9448800" cy="3497802"/>
          </a:xfrm>
        </p:spPr>
        <p:txBody>
          <a:bodyPr>
            <a:normAutofit/>
          </a:bodyPr>
          <a:lstStyle/>
          <a:p>
            <a:r>
              <a:rPr lang="it-IT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Il gigante egoista </a:t>
            </a:r>
            <a:r>
              <a:rPr lang="it-IT" sz="2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e’</a:t>
            </a:r>
            <a:r>
              <a:rPr lang="it-IT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 una fiaba che porta la primavera!</a:t>
            </a:r>
            <a:br>
              <a:rPr lang="it-IT" sz="22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it-IT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Il protagonista </a:t>
            </a:r>
            <a:r>
              <a:rPr lang="it-IT" sz="2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e’</a:t>
            </a:r>
            <a:r>
              <a:rPr lang="it-IT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 un gigante triste ed egoista che, grazie all’incontro con i bambini e con il mondo della natura, ritrova la gioia di vivere con gli altri e per gli altri.</a:t>
            </a:r>
            <a:br>
              <a:rPr lang="it-IT" sz="22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it-IT" sz="22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it-IT" sz="2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FC7AE75-A9BF-4498-A1C4-4D3EE8487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11372"/>
            <a:ext cx="9448800" cy="2121762"/>
          </a:xfrm>
        </p:spPr>
        <p:txBody>
          <a:bodyPr>
            <a:normAutofit/>
          </a:bodyPr>
          <a:lstStyle/>
          <a:p>
            <a:r>
              <a:rPr lang="it-IT" sz="2200" dirty="0">
                <a:solidFill>
                  <a:srgbClr val="C00000"/>
                </a:solidFill>
                <a:latin typeface="Comic Sans MS" panose="030F0702030302020204" pitchFamily="66" charset="0"/>
              </a:rPr>
              <a:t>Cosa c’insegna, bimbi, questa storia? Ci trasmette un messaggio importante: bisogna circondarsi di persone amiche e condividere quello che si ha con gli altri! Ci dice anche che non è mai tardi per migliorare… Se si accetta di aver sbagliato e si apre il proprio cuore si troveranno molte persone con le quali condividere bei momenti insieme!</a:t>
            </a:r>
          </a:p>
          <a:p>
            <a:endParaRPr lang="it-IT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192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AD9DB1-633C-470E-8FE5-67610205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2" y="1003177"/>
            <a:ext cx="5655077" cy="5854823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br>
              <a:rPr lang="it-IT" sz="1600" dirty="0">
                <a:latin typeface="Comic Sans MS" panose="030F0702030302020204" pitchFamily="66" charset="0"/>
              </a:rPr>
            </a:br>
            <a:br>
              <a:rPr lang="it-IT" sz="1600" dirty="0">
                <a:latin typeface="Comic Sans MS" panose="030F0702030302020204" pitchFamily="66" charset="0"/>
              </a:rPr>
            </a:br>
            <a:br>
              <a:rPr lang="it-IT" sz="1600" dirty="0">
                <a:latin typeface="Comic Sans MS" panose="030F0702030302020204" pitchFamily="66" charset="0"/>
              </a:rPr>
            </a:br>
            <a:r>
              <a:rPr lang="it-IT" sz="1700" dirty="0">
                <a:latin typeface="Comic Sans MS" panose="030F0702030302020204" pitchFamily="66" charset="0"/>
              </a:rPr>
              <a:t>Ora, bambini, che ne dite di divertirvi un po’ giocando con  mamma, papà, fratelli e sorelle a drammatizzare questa storia?</a:t>
            </a:r>
            <a:r>
              <a:rPr lang="it-IT" sz="1700" i="1" dirty="0">
                <a:latin typeface="Comic Sans MS" panose="030F0702030302020204" pitchFamily="66" charset="0"/>
              </a:rPr>
              <a:t> </a:t>
            </a:r>
            <a:br>
              <a:rPr lang="it-IT" sz="1700" i="1" dirty="0">
                <a:latin typeface="Comic Sans MS" panose="030F0702030302020204" pitchFamily="66" charset="0"/>
              </a:rPr>
            </a:br>
            <a:r>
              <a:rPr lang="it-IT" sz="1700" dirty="0">
                <a:latin typeface="Comic Sans MS" panose="030F0702030302020204" pitchFamily="66" charset="0"/>
              </a:rPr>
              <a:t>Liberate la vostra fantasia e imitate i personaggi della fiaba… uno di voi farà la parte del gigante, un altro sarà un bambino, l’altro ancora un’altra bambina… potete anche dare voce alle stagioni o all’uccellino! </a:t>
            </a:r>
            <a:br>
              <a:rPr lang="it-IT" sz="1700" dirty="0">
                <a:latin typeface="Comic Sans MS" panose="030F0702030302020204" pitchFamily="66" charset="0"/>
              </a:rPr>
            </a:br>
            <a:br>
              <a:rPr lang="it-IT" sz="1700" dirty="0">
                <a:latin typeface="Comic Sans MS" panose="030F0702030302020204" pitchFamily="66" charset="0"/>
              </a:rPr>
            </a:br>
            <a:r>
              <a:rPr lang="it-IT" sz="1700" dirty="0">
                <a:latin typeface="Comic Sans MS" panose="030F0702030302020204" pitchFamily="66" charset="0"/>
              </a:rPr>
              <a:t>Ricordate Dove abita il gigante egoista? In una casa nel mezzo del bosco.</a:t>
            </a:r>
            <a:br>
              <a:rPr lang="it-IT" sz="1700" dirty="0">
                <a:latin typeface="Comic Sans MS" panose="030F0702030302020204" pitchFamily="66" charset="0"/>
              </a:rPr>
            </a:br>
            <a:r>
              <a:rPr lang="it-IT" sz="1700" dirty="0">
                <a:latin typeface="Comic Sans MS" panose="030F0702030302020204" pitchFamily="66" charset="0"/>
              </a:rPr>
              <a:t>per prima cosa potete costruire, con materiali ed oggetti che avete a disposizione, proprio la casa del gigante! </a:t>
            </a:r>
            <a:br>
              <a:rPr lang="it-IT" sz="1700" dirty="0">
                <a:latin typeface="Comic Sans MS" panose="030F0702030302020204" pitchFamily="66" charset="0"/>
              </a:rPr>
            </a:br>
            <a:r>
              <a:rPr lang="it-IT" sz="1700" dirty="0">
                <a:latin typeface="Comic Sans MS" panose="030F0702030302020204" pitchFamily="66" charset="0"/>
              </a:rPr>
              <a:t>Ecco due idee…</a:t>
            </a:r>
            <a:br>
              <a:rPr lang="it-IT" sz="1700" dirty="0">
                <a:latin typeface="Comic Sans MS" panose="030F0702030302020204" pitchFamily="66" charset="0"/>
              </a:rPr>
            </a:br>
            <a:br>
              <a:rPr lang="it-IT" sz="1700" dirty="0">
                <a:latin typeface="Comic Sans MS" panose="030F0702030302020204" pitchFamily="66" charset="0"/>
              </a:rPr>
            </a:br>
            <a:r>
              <a:rPr lang="it-IT" sz="1700" dirty="0">
                <a:latin typeface="Comic Sans MS" panose="030F0702030302020204" pitchFamily="66" charset="0"/>
              </a:rPr>
              <a:t>Se volete potete anche indossare dei travestimenti, per poi recitare le battute dei personaggi e mimare le loro azioni. </a:t>
            </a:r>
            <a:br>
              <a:rPr lang="it-IT" sz="1700" dirty="0">
                <a:latin typeface="Comic Sans MS" panose="030F0702030302020204" pitchFamily="66" charset="0"/>
              </a:rPr>
            </a:br>
            <a:r>
              <a:rPr lang="it-IT" sz="1700" dirty="0">
                <a:latin typeface="Comic Sans MS" panose="030F0702030302020204" pitchFamily="66" charset="0"/>
              </a:rPr>
              <a:t>Sono sicura che realizzerete uno </a:t>
            </a:r>
            <a:r>
              <a:rPr lang="it-IT" sz="17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SPETTACOLO MERAVIGLIOSO!</a:t>
            </a:r>
            <a:br>
              <a:rPr lang="it-IT" sz="1700" b="1" i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it-IT" sz="1700" dirty="0">
                <a:latin typeface="Comic Sans MS" panose="030F0702030302020204" pitchFamily="66" charset="0"/>
              </a:rPr>
            </a:br>
            <a:br>
              <a:rPr lang="it-IT" sz="1600" i="1" dirty="0">
                <a:latin typeface="Comic Sans MS" panose="030F0702030302020204" pitchFamily="66" charset="0"/>
              </a:rPr>
            </a:br>
            <a:endParaRPr lang="it-IT" sz="1600" i="1" dirty="0">
              <a:latin typeface="Comic Sans MS" panose="030F0702030302020204" pitchFamily="66" charset="0"/>
            </a:endParaRPr>
          </a:p>
        </p:txBody>
      </p:sp>
      <p:pic>
        <p:nvPicPr>
          <p:cNvPr id="7" name="Picture 6" descr="Io mi faccio una “tana” - mamma oggi">
            <a:extLst>
              <a:ext uri="{FF2B5EF4-FFF2-40B4-BE49-F238E27FC236}">
                <a16:creationId xmlns:a16="http://schemas.microsoft.com/office/drawing/2014/main" id="{61456AFE-8E6C-40A3-839D-4DCF54DC6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393" y="541539"/>
            <a:ext cx="5580765" cy="306000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 descr="La costruzione della casa nello sviluppo del bambino">
            <a:extLst>
              <a:ext uri="{FF2B5EF4-FFF2-40B4-BE49-F238E27FC236}">
                <a16:creationId xmlns:a16="http://schemas.microsoft.com/office/drawing/2014/main" id="{327311EB-F5ED-42BD-AF2E-1DFD8A1A50C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1" b="19726"/>
          <a:stretch/>
        </p:blipFill>
        <p:spPr bwMode="auto">
          <a:xfrm>
            <a:off x="6096000" y="3709224"/>
            <a:ext cx="5580000" cy="30600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8654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>
            <a:extLst>
              <a:ext uri="{FF2B5EF4-FFF2-40B4-BE49-F238E27FC236}">
                <a16:creationId xmlns:a16="http://schemas.microsoft.com/office/drawing/2014/main" id="{E094AF74-B7EC-4838-AD59-59965E2C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3" y="-168676"/>
            <a:ext cx="5421298" cy="4918229"/>
          </a:xfrm>
        </p:spPr>
        <p:txBody>
          <a:bodyPr>
            <a:normAutofit fontScale="90000"/>
          </a:bodyPr>
          <a:lstStyle/>
          <a:p>
            <a:pPr algn="l"/>
            <a:br>
              <a:rPr lang="it-IT" sz="1500" dirty="0">
                <a:latin typeface="Comic Sans MS" panose="030F0702030302020204" pitchFamily="66" charset="0"/>
              </a:rPr>
            </a:br>
            <a:br>
              <a:rPr lang="it-IT" sz="1500" dirty="0">
                <a:latin typeface="Comic Sans MS" panose="030F0702030302020204" pitchFamily="66" charset="0"/>
              </a:rPr>
            </a:br>
            <a:br>
              <a:rPr lang="it-IT" sz="1500" dirty="0">
                <a:latin typeface="Comic Sans MS" panose="030F0702030302020204" pitchFamily="66" charset="0"/>
              </a:rPr>
            </a:br>
            <a:br>
              <a:rPr lang="it-IT" sz="1500" dirty="0">
                <a:latin typeface="Comic Sans MS" panose="030F0702030302020204" pitchFamily="66" charset="0"/>
              </a:rPr>
            </a:br>
            <a:r>
              <a:rPr lang="it-IT" sz="1700" dirty="0">
                <a:latin typeface="Comic Sans MS" panose="030F0702030302020204" pitchFamily="66" charset="0"/>
              </a:rPr>
              <a:t>Dopo aver fatto teatro a casa, è arrivato il momento di disegnare proprio lui… </a:t>
            </a:r>
            <a:r>
              <a:rPr lang="it-IT" sz="17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il gigante!</a:t>
            </a:r>
            <a:br>
              <a:rPr lang="it-IT" sz="1700" b="1" i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it-IT" sz="1700" dirty="0">
                <a:latin typeface="Comic Sans MS" panose="030F0702030302020204" pitchFamily="66" charset="0"/>
              </a:rPr>
              <a:t>Siete pronti a trasformarlo in </a:t>
            </a:r>
            <a:r>
              <a:rPr lang="it-IT" sz="17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una marionetta?</a:t>
            </a:r>
            <a:br>
              <a:rPr lang="it-IT" sz="1700" b="1" i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it-IT" sz="1700" b="1" i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it-IT" sz="1700" dirty="0">
                <a:latin typeface="Comic Sans MS" panose="030F0702030302020204" pitchFamily="66" charset="0"/>
              </a:rPr>
              <a:t>Prendete un foglio (o meglio un cartoncino se l’avete) e dei pennarelli, poi disegnate il gigante come lo immaginate voi, coloratelo, chiedete a un adulto di ritagliare il disegno e fissatelo ad una cannuccia o a un bastoncino… ora è pronto per giocare insieme a voi!</a:t>
            </a:r>
            <a:br>
              <a:rPr lang="it-IT" sz="1700" dirty="0">
                <a:latin typeface="Comic Sans MS" panose="030F0702030302020204" pitchFamily="66" charset="0"/>
              </a:rPr>
            </a:br>
            <a:br>
              <a:rPr lang="it-IT" sz="1700" b="1" i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it-IT" sz="1500" b="1" i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it-IT" sz="1500" b="1" i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it-IT" sz="15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2B0B38B3-FB2E-47DB-84A5-0656F0AD1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7141" y="1154096"/>
            <a:ext cx="2414727" cy="4536489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02BD9315-2598-47F0-B090-B97213E3F44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50641">
            <a:off x="7879083" y="1876848"/>
            <a:ext cx="4976303" cy="292123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84DC8D-A6C9-4B15-9314-32D19733347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8026" r="18" b="14056"/>
          <a:stretch/>
        </p:blipFill>
        <p:spPr bwMode="auto">
          <a:xfrm rot="5146673">
            <a:off x="4364685" y="1797456"/>
            <a:ext cx="6339366" cy="3263087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9763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92EE2C-7AC4-4411-8400-27A5C801E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6097" y="79899"/>
            <a:ext cx="6267634" cy="6844684"/>
          </a:xfrm>
        </p:spPr>
        <p:txBody>
          <a:bodyPr>
            <a:normAutofit/>
          </a:bodyPr>
          <a:lstStyle/>
          <a:p>
            <a:pPr algn="l"/>
            <a:r>
              <a:rPr lang="it-IT" sz="1500" dirty="0">
                <a:latin typeface="Comic Sans MS" panose="030F0702030302020204" pitchFamily="66" charset="0"/>
              </a:rPr>
              <a:t>In questa immagine il nostro amico gigante ha l’espressione un po’ arrabbiata… come quando vedeva i bambini che si divertivano a giocare nel suo grande giardino. </a:t>
            </a:r>
            <a:br>
              <a:rPr lang="it-IT" sz="1500" dirty="0">
                <a:latin typeface="Comic Sans MS" panose="030F0702030302020204" pitchFamily="66" charset="0"/>
              </a:rPr>
            </a:br>
            <a:br>
              <a:rPr lang="it-IT" sz="1500" dirty="0">
                <a:latin typeface="Comic Sans MS" panose="030F0702030302020204" pitchFamily="66" charset="0"/>
              </a:rPr>
            </a:br>
            <a:r>
              <a:rPr lang="it-IT" sz="1500" dirty="0">
                <a:latin typeface="Comic Sans MS" panose="030F0702030302020204" pitchFamily="66" charset="0"/>
              </a:rPr>
              <a:t>Vi propongo un simpatico </a:t>
            </a:r>
            <a:r>
              <a:rPr lang="it-IT" sz="15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collage </a:t>
            </a:r>
            <a:r>
              <a:rPr lang="it-IT" sz="1500" dirty="0">
                <a:latin typeface="Comic Sans MS" panose="030F0702030302020204" pitchFamily="66" charset="0"/>
              </a:rPr>
              <a:t>da realizzare </a:t>
            </a:r>
            <a:r>
              <a:rPr lang="it-IT" sz="1500">
                <a:latin typeface="Comic Sans MS" panose="030F0702030302020204" pitchFamily="66" charset="0"/>
              </a:rPr>
              <a:t>con calma…</a:t>
            </a:r>
            <a:br>
              <a:rPr lang="it-IT" sz="1500" dirty="0">
                <a:latin typeface="Comic Sans MS" panose="030F0702030302020204" pitchFamily="66" charset="0"/>
              </a:rPr>
            </a:br>
            <a:r>
              <a:rPr lang="it-IT" sz="1500" dirty="0">
                <a:latin typeface="Comic Sans MS" panose="030F0702030302020204" pitchFamily="66" charset="0"/>
              </a:rPr>
              <a:t>Come fare? È molto semplice. Disegnate su un foglio la figura del gigante con i pennarelli, colorate il viso, le mani e le scarpe, mentre la barba, la maglia e il pantalone li completerete incollando pezzettini di carta colorata (che un adulto avrà ritagliato da buste di carta, sacchetti per alimenti o qualsiasi altro contenitore di carta che potete recuperare in casa). Io, per esempio, ho scelto di fare la barba marrone, la maglia rossa e il pantalone blu!</a:t>
            </a:r>
            <a:br>
              <a:rPr lang="it-IT" sz="1500" dirty="0">
                <a:latin typeface="Comic Sans MS" panose="030F0702030302020204" pitchFamily="66" charset="0"/>
              </a:rPr>
            </a:br>
            <a:br>
              <a:rPr lang="it-IT" sz="1600" dirty="0">
                <a:latin typeface="Comic Sans MS" panose="030F0702030302020204" pitchFamily="66" charset="0"/>
              </a:rPr>
            </a:br>
            <a:br>
              <a:rPr lang="it-IT" sz="1600" dirty="0">
                <a:latin typeface="Comic Sans MS" panose="030F0702030302020204" pitchFamily="66" charset="0"/>
              </a:rPr>
            </a:br>
            <a:br>
              <a:rPr lang="it-IT" sz="1600" dirty="0">
                <a:latin typeface="Comic Sans MS" panose="030F0702030302020204" pitchFamily="66" charset="0"/>
              </a:rPr>
            </a:br>
            <a:r>
              <a:rPr lang="it-IT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Buon divertimento      cari bambini!</a:t>
            </a:r>
            <a:endParaRPr lang="it-IT" dirty="0">
              <a:latin typeface="Comic Sans MS" panose="030F0702030302020204" pitchFamily="66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5792762-57AD-4AAA-9CBE-7EE7F3DFE9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52763" y="1331649"/>
            <a:ext cx="6676008" cy="4172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9379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EDCDE1F-A22B-40A8-AF96-F32616241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7FF1298-BBB6-4BFA-BB1C-D28086DBB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039" y="-62143"/>
            <a:ext cx="4240160" cy="7235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>
              <a:latin typeface="Brush Script MT" panose="03060802040406070304" pitchFamily="66" charset="0"/>
            </a:endParaRPr>
          </a:p>
          <a:p>
            <a:pPr marL="0" indent="0">
              <a:buNone/>
            </a:pPr>
            <a:endParaRPr lang="it-IT" dirty="0">
              <a:latin typeface="Brush Script MT" panose="03060802040406070304" pitchFamily="66" charset="0"/>
            </a:endParaRPr>
          </a:p>
          <a:p>
            <a:pPr marL="0" indent="0">
              <a:buNone/>
            </a:pPr>
            <a:endParaRPr lang="it-IT" i="1" dirty="0">
              <a:latin typeface="Brush Script MT" panose="03060802040406070304" pitchFamily="66" charset="0"/>
            </a:endParaRPr>
          </a:p>
          <a:p>
            <a:pPr marL="0" indent="0">
              <a:buNone/>
            </a:pPr>
            <a:endParaRPr lang="it-IT" sz="2400" b="1" i="1" dirty="0">
              <a:solidFill>
                <a:srgbClr val="C00000"/>
              </a:solidFill>
              <a:latin typeface="French Script MT" panose="03020402040607040605" pitchFamily="66" charset="0"/>
            </a:endParaRPr>
          </a:p>
          <a:p>
            <a:pPr marL="0" indent="0">
              <a:buNone/>
            </a:pPr>
            <a:r>
              <a:rPr lang="it-IT" sz="2400" b="1" i="1" dirty="0">
                <a:solidFill>
                  <a:srgbClr val="C00000"/>
                </a:solidFill>
                <a:latin typeface="French Script MT" panose="03020402040607040605" pitchFamily="66" charset="0"/>
              </a:rPr>
              <a:t>Ciao bimbi! Sono la maestra Cinzia… Ricordate la fiaba del gigante egoista? Ve la ripropongo come in un libro… Questa volta saranno la mamma o il papà a leggerla per voi e nelle prossime settimane tratteremo diversi argomenti interessanti, prendendo spunto proprio da questa storia!</a:t>
            </a:r>
          </a:p>
          <a:p>
            <a:pPr marL="0" indent="0">
              <a:buNone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C’era una volta un gigante che era andato a trovare il suo amico orco e insieme avevano deciso di fare un lungo viaggio in giro per il mondo. La casa del gigante aveva un grande giardino pieno di alberi e fiori, e tutti i bambini del paese, visto che lui non era più lì, avevano iniziato ad andarci a giocare ogni giorno.</a:t>
            </a:r>
          </a:p>
          <a:p>
            <a:pPr marL="0" indent="0">
              <a:buNone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dirty="0">
              <a:latin typeface="Brush Script MT" panose="03060802040406070304" pitchFamily="66" charset="0"/>
            </a:endParaRPr>
          </a:p>
          <a:p>
            <a:pPr marL="0" indent="0">
              <a:buNone/>
            </a:pPr>
            <a:endParaRPr lang="it-IT" dirty="0">
              <a:latin typeface="Brush Script MT" panose="03060802040406070304" pitchFamily="66" charset="0"/>
            </a:endParaRP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5AA2F36-1ACB-4D56-9B2F-004A702EB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BBC96D0-333B-412A-8CAB-EB5198EB10D7}"/>
              </a:ext>
            </a:extLst>
          </p:cNvPr>
          <p:cNvPicPr/>
          <p:nvPr/>
        </p:nvPicPr>
        <p:blipFill rotWithShape="1">
          <a:blip r:embed="rId2"/>
          <a:srcRect l="16501" t="5787" r="16049" b="8443"/>
          <a:stretch/>
        </p:blipFill>
        <p:spPr bwMode="auto">
          <a:xfrm>
            <a:off x="0" y="835742"/>
            <a:ext cx="6715432" cy="6022258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9061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C056FB4D-D51B-4110-9739-52DB906A3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A92DF6A-25D5-4E83-9246-1DB9137B5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206" y="746759"/>
            <a:ext cx="4249994" cy="5471925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Ma, dopo sette lunghi anni, il gigante ritornò. Vedendo tutti quei bambini giocare nel suo giardino, li cacciò via e decise di costruire un muro per impedire che tornassero di nuovo.</a:t>
            </a:r>
            <a:b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550A813-3889-4D4A-84B8-DCC50723E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FF54727-5BAE-4FAC-B526-DDD90853455F}"/>
              </a:ext>
            </a:extLst>
          </p:cNvPr>
          <p:cNvPicPr/>
          <p:nvPr/>
        </p:nvPicPr>
        <p:blipFill rotWithShape="1">
          <a:blip r:embed="rId2"/>
          <a:srcRect l="15688" t="6420" r="15459" b="7470"/>
          <a:stretch/>
        </p:blipFill>
        <p:spPr bwMode="auto">
          <a:xfrm>
            <a:off x="0" y="825910"/>
            <a:ext cx="6754761" cy="6032090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2629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9D4B2F0-997C-450B-BD4B-463BE8997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6AF653E-BDC8-4289-B1E7-45C7B93D4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5870" y="746759"/>
            <a:ext cx="4230329" cy="54719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Una volta finito il muro, ci mise sopra un gran cartello con scritto “VIETATO ENTRARE” e si chiuse dentro casa.</a:t>
            </a:r>
            <a:b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Era inverno, e finalmente il gigante poteva godersi il suo bel giardino in santa pace e senza tutti gli schiamazzi dei bambini.</a:t>
            </a:r>
          </a:p>
          <a:p>
            <a:pPr marL="0" indent="0">
              <a:buNone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 bambini del paese ci rimasero molto male per il gesto egoista del gigante, ma non potevano farci nulla e dovevano trovare altri posti dove giocare. Ma nessun altro giardino era così bello come quello del gigante.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EEA8EBD-9050-46CF-A366-05C4387D6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83E1148-5959-4BF0-A176-F78D02838873}"/>
              </a:ext>
            </a:extLst>
          </p:cNvPr>
          <p:cNvPicPr/>
          <p:nvPr/>
        </p:nvPicPr>
        <p:blipFill rotWithShape="1">
          <a:blip r:embed="rId2"/>
          <a:srcRect l="15439" t="6419" r="15584" b="7028"/>
          <a:stretch/>
        </p:blipFill>
        <p:spPr bwMode="auto">
          <a:xfrm>
            <a:off x="0" y="816078"/>
            <a:ext cx="6764594" cy="60419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1770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F2D72B3-E21A-4F58-99CC-3692B3860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25C9555-5D0F-49B3-B323-FC27644CC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5703" y="452285"/>
            <a:ext cx="4220496" cy="666627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Arrivò la primavera e il gigante ogni giorno controllava che nel suo giardino non ci fossero bambini. Un giorno, però, si accorse di una cosa strana: fuori dal muro del suo giardino gli alberi e i fiori ricoprivano i prati e riempivano campi, mentre dentro al suo giardino pareva ancora inverno… Il gigante, egoista com’era, fece finta di niente e continuò a vivere rinchiuso dentro le mura del suo giardino.</a:t>
            </a:r>
            <a:b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Ma anche l’estate arrivò e dentro il giardino del gigante imperversava ancora l’inverno. Senza i bambini il suo giardino si era rifiutato di tornare vivo e pieno di fiori! Il gigante, con tutto quel continuo freddo finì per ammalarsi, e passava le sue giornate a letto, controllando sempre dalla finestra che nel suo giardino non ci fossero bambini.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40E7C2F-E9C2-4A82-86D2-70914943E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E6019C7-F67B-4A76-AC10-A0D73DD8A7EA}"/>
              </a:ext>
            </a:extLst>
          </p:cNvPr>
          <p:cNvPicPr/>
          <p:nvPr/>
        </p:nvPicPr>
        <p:blipFill rotWithShape="1">
          <a:blip r:embed="rId2"/>
          <a:srcRect l="16559" t="5908" r="16829" b="8096"/>
          <a:stretch/>
        </p:blipFill>
        <p:spPr bwMode="auto">
          <a:xfrm>
            <a:off x="-1" y="825910"/>
            <a:ext cx="6725266" cy="6032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37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F7AA563-A29B-484F-8825-1B0049AD8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24F89A7-D545-4EE2-8421-192018615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0232" y="88491"/>
            <a:ext cx="4485968" cy="676951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 arrivò l’autunno e poi un altro inverno, finché il gigante, sempre più malato, sentì il canto di un uccellino.</a:t>
            </a:r>
            <a:b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Era quasi primavera e al gigante quello era sembrato il canto più bello del mondo.</a:t>
            </a:r>
            <a:b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Si alzò a fatica per vedere da dove arrivasse quella melodia e notò un uccellino… Il cuore del gigante si riempì di felicità: finalmente anche nel suo giardino gli uccellini erano tornati a cantare! Poi si sporse e guardò giù nel suo giardino. C’erano tre bambini che giocavano felici e correvano, riportando i fiori e l’allegria. I tre bambini avevano fatto un buco nel muro e si erano intrufolati dentro, ma il gigante finalmente aveva capito: era solo grazie a loro se adesso anche nel suo giardino era tornata la primavera e gli uccellini avevano ripreso a cantare.</a:t>
            </a:r>
            <a:b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4BD67C1F-6925-4E5D-915D-124B53C34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0BC1B6B-87EA-44E3-BF09-EDF342312B10}"/>
              </a:ext>
            </a:extLst>
          </p:cNvPr>
          <p:cNvPicPr/>
          <p:nvPr/>
        </p:nvPicPr>
        <p:blipFill rotWithShape="1">
          <a:blip r:embed="rId2"/>
          <a:srcRect l="16187" t="8411" r="15583" b="7692"/>
          <a:stretch/>
        </p:blipFill>
        <p:spPr bwMode="auto">
          <a:xfrm>
            <a:off x="0" y="825910"/>
            <a:ext cx="6794090" cy="6032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1685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3CF2252-7294-4B49-A37F-1A72C36D6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E77572CF-1477-47B1-8BB1-643BD4BA8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7380" y="746759"/>
            <a:ext cx="4318819" cy="6111241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gigante scese in giardino. I bambini, quando lo videro, scapparono terrorizzati e si nascosero dietro il tronco di alcuni alberi.</a:t>
            </a:r>
          </a:p>
          <a:p>
            <a:pPr marL="0" indent="0">
              <a:buNone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Ma il gigante li rassicurò subito:</a:t>
            </a:r>
            <a:b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– Non voglio farvi del male bimbi miei, anzi, voglio ridarvi tutto il mio giardino!</a:t>
            </a:r>
            <a:b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4816546A-B05D-4FCD-A211-AC111007A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E9BA88B-0274-4412-AB9E-4728F10233D9}"/>
              </a:ext>
            </a:extLst>
          </p:cNvPr>
          <p:cNvPicPr/>
          <p:nvPr/>
        </p:nvPicPr>
        <p:blipFill rotWithShape="1">
          <a:blip r:embed="rId2"/>
          <a:srcRect l="16435" t="7306" r="15833" b="7913"/>
          <a:stretch/>
        </p:blipFill>
        <p:spPr bwMode="auto">
          <a:xfrm>
            <a:off x="-1" y="825910"/>
            <a:ext cx="6754761" cy="6032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7483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21268FC-42F8-415D-BAA2-65B23AE23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29ED196-1C57-4C38-B17D-D056DE4E9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412" y="746759"/>
            <a:ext cx="4232787" cy="5471925"/>
          </a:xfrm>
        </p:spPr>
        <p:txBody>
          <a:bodyPr/>
          <a:lstStyle/>
          <a:p>
            <a:pPr marL="0" indent="0">
              <a:buNone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 prese subito a buttare giù il muro che aveva costruito.</a:t>
            </a:r>
            <a:b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Man mano che lo buttava giù, invece di sentirsi stanco, si sentiva sempre più pieno di forza e vigore, ed il suo cuore si riempiva di gioia.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1153CA68-4B1D-469E-9886-19509AFCA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E151AC8-20B2-44D3-B6BA-AABD461240CA}"/>
              </a:ext>
            </a:extLst>
          </p:cNvPr>
          <p:cNvPicPr/>
          <p:nvPr/>
        </p:nvPicPr>
        <p:blipFill rotWithShape="1">
          <a:blip r:embed="rId2"/>
          <a:srcRect l="16186" t="6861" r="16207" b="8356"/>
          <a:stretch/>
        </p:blipFill>
        <p:spPr bwMode="auto">
          <a:xfrm>
            <a:off x="-1" y="835742"/>
            <a:ext cx="6774427" cy="60222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9322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C1CDAA3-81BD-427B-A63F-54ADACC5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5D60953-2E1B-47F7-99E4-66FCABDF1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374" y="746759"/>
            <a:ext cx="4259826" cy="6111241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Tra i bambini del paese si sparse subito la voce che il gigante era diventato buono, e il suo splendido giardino si riempì di nuovo di bambini festanti.</a:t>
            </a:r>
            <a:b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gigante finalmente si sentiva felice passando le giornate a giocare insieme ai bambini. E da quel giorno in quel giardino fu sempre primavera.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06766950-EC61-40F6-8499-F16BBB618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9A7F184-AEAD-437E-89C1-41D676FF7735}"/>
              </a:ext>
            </a:extLst>
          </p:cNvPr>
          <p:cNvPicPr/>
          <p:nvPr/>
        </p:nvPicPr>
        <p:blipFill rotWithShape="1">
          <a:blip r:embed="rId2"/>
          <a:srcRect l="16559" t="6199" r="15833" b="7471"/>
          <a:stretch/>
        </p:blipFill>
        <p:spPr bwMode="auto">
          <a:xfrm>
            <a:off x="0" y="845574"/>
            <a:ext cx="6754761" cy="60124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9253269"/>
      </p:ext>
    </p:extLst>
  </p:cSld>
  <p:clrMapOvr>
    <a:masterClrMapping/>
  </p:clrMapOvr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1227</Words>
  <Application>Microsoft Office PowerPoint</Application>
  <PresentationFormat>Widescreen</PresentationFormat>
  <Paragraphs>29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Algerian</vt:lpstr>
      <vt:lpstr>Arial</vt:lpstr>
      <vt:lpstr>Brush Script MT</vt:lpstr>
      <vt:lpstr>Calibri</vt:lpstr>
      <vt:lpstr>Century Gothic</vt:lpstr>
      <vt:lpstr>Comic Sans MS</vt:lpstr>
      <vt:lpstr>French Script MT</vt:lpstr>
      <vt:lpstr>Scia di vapore</vt:lpstr>
      <vt:lpstr>IL GIGANTE EGOISTA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gigante egoista e’ una fiaba che porta la primavera! Il protagonista e’ un gigante triste ed egoista che, grazie all’incontro con i bambini e con il mondo della natura, ritrova la gioia di vivere con gli altri e per gli altri.  </vt:lpstr>
      <vt:lpstr>   Ora, bambini, che ne dite di divertirvi un po’ giocando con  mamma, papà, fratelli e sorelle a drammatizzare questa storia?  Liberate la vostra fantasia e imitate i personaggi della fiaba… uno di voi farà la parte del gigante, un altro sarà un bambino, l’altro ancora un’altra bambina… potete anche dare voce alle stagioni o all’uccellino!   Ricordate Dove abita il gigante egoista? In una casa nel mezzo del bosco. per prima cosa potete costruire, con materiali ed oggetti che avete a disposizione, proprio la casa del gigante!  Ecco due idee…  Se volete potete anche indossare dei travestimenti, per poi recitare le battute dei personaggi e mimare le loro azioni.  Sono sicura che realizzerete uno SPETTACOLO MERAVIGLIOSO!   </vt:lpstr>
      <vt:lpstr>    Dopo aver fatto teatro a casa, è arrivato il momento di disegnare proprio lui… il gigante! Siete pronti a trasformarlo in una marionetta?  Prendete un foglio (o meglio un cartoncino se l’avete) e dei pennarelli, poi disegnate il gigante come lo immaginate voi, coloratelo, chiedete a un adulto di ritagliare il disegno e fissatelo ad una cannuccia o a un bastoncino… ora è pronto per giocare insieme a voi!     </vt:lpstr>
      <vt:lpstr>In questa immagine il nostro amico gigante ha l’espressione un po’ arrabbiata… come quando vedeva i bambini che si divertivano a giocare nel suo grande giardino.   Vi propongo un simpatico collage da realizzare con calma… Come fare? È molto semplice. Disegnate su un foglio la figura del gigante con i pennarelli, colorate il viso, le mani e le scarpe, mentre la barba, la maglia e il pantalone li completerete incollando pezzettini di carta colorata (che un adulto avrà ritagliato da buste di carta, sacchetti per alimenti o qualsiasi altro contenitore di carta che potete recuperare in casa). Io, per esempio, ho scelto di fare la barba marrone, la maglia rossa e il pantalone blu!    Buon divertimento      cari bambini!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cinzia zorzi</dc:creator>
  <cp:lastModifiedBy>cinzia zorzi</cp:lastModifiedBy>
  <cp:revision>30</cp:revision>
  <dcterms:created xsi:type="dcterms:W3CDTF">2020-04-03T10:01:17Z</dcterms:created>
  <dcterms:modified xsi:type="dcterms:W3CDTF">2020-04-08T07:51:47Z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1328574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