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95735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6F1E992-B14A-4FD5-8E41-E19C83492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11" name="Freeform 27">
              <a:extLst>
                <a:ext uri="{FF2B5EF4-FFF2-40B4-BE49-F238E27FC236}">
                  <a16:creationId xmlns:a16="http://schemas.microsoft.com/office/drawing/2014/main" id="{69C544B6-3EB8-40C0-BBA0-D6825A339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>
              <a:extLst>
                <a:ext uri="{FF2B5EF4-FFF2-40B4-BE49-F238E27FC236}">
                  <a16:creationId xmlns:a16="http://schemas.microsoft.com/office/drawing/2014/main" id="{008ED5F3-C2B0-4C4B-864A-381723C87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>
              <a:extLst>
                <a:ext uri="{FF2B5EF4-FFF2-40B4-BE49-F238E27FC236}">
                  <a16:creationId xmlns:a16="http://schemas.microsoft.com/office/drawing/2014/main" id="{23CC4B0B-BFBC-4B5D-87E1-9E6415263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id="{C346C5BB-C560-432B-B712-CC4188B6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>
              <a:extLst>
                <a:ext uri="{FF2B5EF4-FFF2-40B4-BE49-F238E27FC236}">
                  <a16:creationId xmlns:a16="http://schemas.microsoft.com/office/drawing/2014/main" id="{A5D527C1-B6DA-42CF-8499-7561AF3C1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>
              <a:extLst>
                <a:ext uri="{FF2B5EF4-FFF2-40B4-BE49-F238E27FC236}">
                  <a16:creationId xmlns:a16="http://schemas.microsoft.com/office/drawing/2014/main" id="{79811171-A408-48D1-B498-29EEB218D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>
              <a:extLst>
                <a:ext uri="{FF2B5EF4-FFF2-40B4-BE49-F238E27FC236}">
                  <a16:creationId xmlns:a16="http://schemas.microsoft.com/office/drawing/2014/main" id="{CAB35AA3-C384-40C1-972D-E9CF2ECEB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F1FB2FB4-BDB4-49C0-B229-C44C3A652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911B13BF-C299-4EDA-AC49-B43C6E01B0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46744126-7C1B-4B5B-BBB2-8F25CE557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5DCDFB75-55EC-4221-A026-2DF2C8ACB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>
              <a:extLst>
                <a:ext uri="{FF2B5EF4-FFF2-40B4-BE49-F238E27FC236}">
                  <a16:creationId xmlns:a16="http://schemas.microsoft.com/office/drawing/2014/main" id="{F9DB045F-5C45-45BF-AFCB-2EA8DE144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4" name="Freeform 11">
            <a:extLst>
              <a:ext uri="{FF2B5EF4-FFF2-40B4-BE49-F238E27FC236}">
                <a16:creationId xmlns:a16="http://schemas.microsoft.com/office/drawing/2014/main" id="{1E86F813-D67B-409D-AA77-FA8878C2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F0BB6E0-44F4-4938-8070-5992040BD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762F62F-3EDE-4768-BB5F-8DEC390E7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969" y="804335"/>
            <a:ext cx="5768697" cy="5249332"/>
          </a:xfrm>
        </p:spPr>
        <p:txBody>
          <a:bodyPr anchor="ctr">
            <a:normAutofit/>
          </a:bodyPr>
          <a:lstStyle/>
          <a:p>
            <a:r>
              <a:rPr lang="it-IT">
                <a:solidFill>
                  <a:schemeClr val="tx1"/>
                </a:solidFill>
              </a:rPr>
              <a:t>La Biodiversità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4C7B855-C2D1-4911-B6E5-AC6E517BB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8035" y="804334"/>
            <a:ext cx="3348069" cy="5249332"/>
          </a:xfrm>
        </p:spPr>
        <p:txBody>
          <a:bodyPr anchor="ctr">
            <a:normAutofit/>
          </a:bodyPr>
          <a:lstStyle/>
          <a:p>
            <a:pPr algn="r"/>
            <a:r>
              <a:rPr lang="it-IT" dirty="0">
                <a:solidFill>
                  <a:schemeClr val="tx1"/>
                </a:solidFill>
              </a:rPr>
              <a:t>Lettura espressiva di favole</a:t>
            </a:r>
          </a:p>
          <a:p>
            <a:pPr algn="r"/>
            <a:r>
              <a:rPr lang="it-IT" dirty="0">
                <a:solidFill>
                  <a:schemeClr val="tx1"/>
                </a:solidFill>
              </a:rPr>
              <a:t>Classe Prima</a:t>
            </a:r>
          </a:p>
        </p:txBody>
      </p:sp>
    </p:spTree>
    <p:extLst>
      <p:ext uri="{BB962C8B-B14F-4D97-AF65-F5344CB8AC3E}">
        <p14:creationId xmlns:p14="http://schemas.microsoft.com/office/powerpoint/2010/main" val="1923620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C05FCCDC-A6BD-431E-A70E-2C6992433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800"/>
              <a:t>Quercus </a:t>
            </a:r>
            <a:r>
              <a:rPr lang="it-IT" sz="2800" err="1"/>
              <a:t>Robor</a:t>
            </a:r>
            <a:br>
              <a:rPr lang="it-IT" sz="2800"/>
            </a:br>
            <a:r>
              <a:rPr lang="it-IT" sz="2800"/>
              <a:t>sono Ettore</a:t>
            </a:r>
            <a:br>
              <a:rPr lang="it-IT" sz="2800"/>
            </a:br>
            <a:r>
              <a:rPr lang="it-IT" sz="2800"/>
              <a:t>L’albero che…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7" name="Segnaposto contenuto 6" descr="Immagine che contiene testo, interni, parete, persona&#10;&#10;Descrizione generata automaticamente">
            <a:extLst>
              <a:ext uri="{FF2B5EF4-FFF2-40B4-BE49-F238E27FC236}">
                <a16:creationId xmlns:a16="http://schemas.microsoft.com/office/drawing/2014/main" id="{6DE6FC99-91D9-4728-8F5C-73C0D9E196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8900" y="2597993"/>
            <a:ext cx="5065713" cy="2849463"/>
          </a:xfr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6B3ACDF-DD68-4AF3-B1E7-7BE84D554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76" y="9223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99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21F0B1C6-B078-4E6E-AB96-4AC73E2DB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800" err="1"/>
              <a:t>Lucanus</a:t>
            </a:r>
            <a:r>
              <a:rPr lang="it-IT" sz="2800"/>
              <a:t> </a:t>
            </a:r>
            <a:r>
              <a:rPr lang="it-IT" sz="2800" err="1"/>
              <a:t>Cervus</a:t>
            </a:r>
            <a:br>
              <a:rPr lang="it-IT" sz="2800"/>
            </a:br>
            <a:r>
              <a:rPr lang="it-IT" sz="2800"/>
              <a:t>e il </a:t>
            </a:r>
            <a:br>
              <a:rPr lang="it-IT" sz="2800"/>
            </a:br>
            <a:r>
              <a:rPr lang="it-IT" sz="2800"/>
              <a:t>Picchio Rosso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FFBD3C6-810A-4337-94EB-1759FAD7D0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48" r="12169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pic>
        <p:nvPicPr>
          <p:cNvPr id="7" name="Segnaposto contenuto 6" descr="Immagine che contiene testo, parete, interni&#10;&#10;Descrizione generata automaticamente">
            <a:extLst>
              <a:ext uri="{FF2B5EF4-FFF2-40B4-BE49-F238E27FC236}">
                <a16:creationId xmlns:a16="http://schemas.microsoft.com/office/drawing/2014/main" id="{288C3F12-948B-423C-A8B3-D69EE36DE3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8900" y="2597993"/>
            <a:ext cx="5065713" cy="2849463"/>
          </a:xfrm>
        </p:spPr>
      </p:pic>
    </p:spTree>
    <p:extLst>
      <p:ext uri="{BB962C8B-B14F-4D97-AF65-F5344CB8AC3E}">
        <p14:creationId xmlns:p14="http://schemas.microsoft.com/office/powerpoint/2010/main" val="3159421869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</TotalTime>
  <Words>25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Filo</vt:lpstr>
      <vt:lpstr>La Biodiversità</vt:lpstr>
      <vt:lpstr>Quercus Robor sono Ettore L’albero che…</vt:lpstr>
      <vt:lpstr>Lucanus Cervus e il  Picchio Rosso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Biodiversità</dc:title>
  <dc:creator>lucia lubrano</dc:creator>
  <cp:lastModifiedBy>lucia lubrano</cp:lastModifiedBy>
  <cp:revision>2</cp:revision>
  <dcterms:created xsi:type="dcterms:W3CDTF">2021-02-06T21:17:47Z</dcterms:created>
  <dcterms:modified xsi:type="dcterms:W3CDTF">2021-02-06T21:44:16Z</dcterms:modified>
</cp:coreProperties>
</file>