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bbc64ee3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bbc64ee3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bbc64ee3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bbc64ee3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bbc64ee3e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bbc64ee3e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bbc64ee3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bbc64ee3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bbc64ee3e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bbc64ee3e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304475" y="307825"/>
            <a:ext cx="4779300" cy="14181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000"/>
              <a:buNone/>
              <a:defRPr sz="3000">
                <a:solidFill>
                  <a:srgbClr val="FF9900"/>
                </a:solidFill>
              </a:defRPr>
            </a:lvl1pPr>
            <a:lvl2pPr lvl="1" algn="l">
              <a:lnSpc>
                <a:spcPct val="100000"/>
              </a:lnSpc>
              <a:spcBef>
                <a:spcPts val="0"/>
              </a:spcBef>
              <a:spcAft>
                <a:spcPts val="0"/>
              </a:spcAft>
              <a:buClr>
                <a:schemeClr val="dk1"/>
              </a:buClr>
              <a:buSzPts val="3000"/>
              <a:buNone/>
              <a:defRPr sz="3000">
                <a:solidFill>
                  <a:srgbClr val="FF9900"/>
                </a:solidFill>
              </a:defRPr>
            </a:lvl2pPr>
            <a:lvl3pPr lvl="2" algn="l">
              <a:lnSpc>
                <a:spcPct val="100000"/>
              </a:lnSpc>
              <a:spcBef>
                <a:spcPts val="0"/>
              </a:spcBef>
              <a:spcAft>
                <a:spcPts val="0"/>
              </a:spcAft>
              <a:buClr>
                <a:schemeClr val="dk1"/>
              </a:buClr>
              <a:buSzPts val="3000"/>
              <a:buNone/>
              <a:defRPr sz="3000">
                <a:solidFill>
                  <a:srgbClr val="FF9900"/>
                </a:solidFill>
              </a:defRPr>
            </a:lvl3pPr>
            <a:lvl4pPr lvl="3" algn="l">
              <a:lnSpc>
                <a:spcPct val="100000"/>
              </a:lnSpc>
              <a:spcBef>
                <a:spcPts val="0"/>
              </a:spcBef>
              <a:spcAft>
                <a:spcPts val="0"/>
              </a:spcAft>
              <a:buClr>
                <a:schemeClr val="dk1"/>
              </a:buClr>
              <a:buSzPts val="3000"/>
              <a:buNone/>
              <a:defRPr sz="3000">
                <a:solidFill>
                  <a:srgbClr val="FF9900"/>
                </a:solidFill>
              </a:defRPr>
            </a:lvl4pPr>
            <a:lvl5pPr lvl="4" algn="l">
              <a:lnSpc>
                <a:spcPct val="100000"/>
              </a:lnSpc>
              <a:spcBef>
                <a:spcPts val="0"/>
              </a:spcBef>
              <a:spcAft>
                <a:spcPts val="0"/>
              </a:spcAft>
              <a:buClr>
                <a:schemeClr val="dk1"/>
              </a:buClr>
              <a:buSzPts val="3000"/>
              <a:buNone/>
              <a:defRPr sz="3000">
                <a:solidFill>
                  <a:srgbClr val="FF9900"/>
                </a:solidFill>
              </a:defRPr>
            </a:lvl5pPr>
            <a:lvl6pPr lvl="5" algn="l">
              <a:lnSpc>
                <a:spcPct val="100000"/>
              </a:lnSpc>
              <a:spcBef>
                <a:spcPts val="0"/>
              </a:spcBef>
              <a:spcAft>
                <a:spcPts val="0"/>
              </a:spcAft>
              <a:buClr>
                <a:schemeClr val="dk1"/>
              </a:buClr>
              <a:buSzPts val="3000"/>
              <a:buNone/>
              <a:defRPr sz="3000">
                <a:solidFill>
                  <a:srgbClr val="FF9900"/>
                </a:solidFill>
              </a:defRPr>
            </a:lvl6pPr>
            <a:lvl7pPr lvl="6" algn="l">
              <a:lnSpc>
                <a:spcPct val="100000"/>
              </a:lnSpc>
              <a:spcBef>
                <a:spcPts val="0"/>
              </a:spcBef>
              <a:spcAft>
                <a:spcPts val="0"/>
              </a:spcAft>
              <a:buClr>
                <a:schemeClr val="dk1"/>
              </a:buClr>
              <a:buSzPts val="3000"/>
              <a:buNone/>
              <a:defRPr sz="3000">
                <a:solidFill>
                  <a:srgbClr val="FF9900"/>
                </a:solidFill>
              </a:defRPr>
            </a:lvl7pPr>
            <a:lvl8pPr lvl="7" algn="l">
              <a:lnSpc>
                <a:spcPct val="100000"/>
              </a:lnSpc>
              <a:spcBef>
                <a:spcPts val="0"/>
              </a:spcBef>
              <a:spcAft>
                <a:spcPts val="0"/>
              </a:spcAft>
              <a:buClr>
                <a:schemeClr val="dk1"/>
              </a:buClr>
              <a:buSzPts val="3000"/>
              <a:buNone/>
              <a:defRPr sz="3000">
                <a:solidFill>
                  <a:srgbClr val="FF9900"/>
                </a:solidFill>
              </a:defRPr>
            </a:lvl8pPr>
            <a:lvl9pPr lvl="8" algn="l">
              <a:lnSpc>
                <a:spcPct val="100000"/>
              </a:lnSpc>
              <a:spcBef>
                <a:spcPts val="0"/>
              </a:spcBef>
              <a:spcAft>
                <a:spcPts val="0"/>
              </a:spcAft>
              <a:buClr>
                <a:schemeClr val="dk1"/>
              </a:buClr>
              <a:buSzPts val="3000"/>
              <a:buNone/>
              <a:defRPr sz="3000">
                <a:solidFill>
                  <a:srgbClr val="FF9900"/>
                </a:solidFill>
              </a:defRPr>
            </a:lvl9pPr>
          </a:lstStyle>
          <a:p/>
        </p:txBody>
      </p:sp>
      <p:sp>
        <p:nvSpPr>
          <p:cNvPr id="53" name="Google Shape;53;p13"/>
          <p:cNvSpPr txBox="1"/>
          <p:nvPr>
            <p:ph idx="1" type="body"/>
          </p:nvPr>
        </p:nvSpPr>
        <p:spPr>
          <a:xfrm>
            <a:off x="304475" y="1808125"/>
            <a:ext cx="4779300" cy="30138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2">
  <p:cSld name="AUTOLAYOUT_2">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title"/>
          </p:nvPr>
        </p:nvSpPr>
        <p:spPr>
          <a:xfrm>
            <a:off x="291875" y="406900"/>
            <a:ext cx="30396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2"/>
                </a:solidFill>
              </a:defRPr>
            </a:lvl1pPr>
            <a:lvl2pPr lvl="1" algn="l">
              <a:lnSpc>
                <a:spcPct val="100000"/>
              </a:lnSpc>
              <a:spcBef>
                <a:spcPts val="0"/>
              </a:spcBef>
              <a:spcAft>
                <a:spcPts val="0"/>
              </a:spcAft>
              <a:buClr>
                <a:schemeClr val="dk1"/>
              </a:buClr>
              <a:buSzPts val="3000"/>
              <a:buNone/>
              <a:defRPr b="1" sz="3000">
                <a:solidFill>
                  <a:schemeClr val="dk2"/>
                </a:solidFill>
              </a:defRPr>
            </a:lvl2pPr>
            <a:lvl3pPr lvl="2" algn="l">
              <a:lnSpc>
                <a:spcPct val="100000"/>
              </a:lnSpc>
              <a:spcBef>
                <a:spcPts val="0"/>
              </a:spcBef>
              <a:spcAft>
                <a:spcPts val="0"/>
              </a:spcAft>
              <a:buClr>
                <a:schemeClr val="dk1"/>
              </a:buClr>
              <a:buSzPts val="3000"/>
              <a:buNone/>
              <a:defRPr b="1" sz="3000">
                <a:solidFill>
                  <a:schemeClr val="dk2"/>
                </a:solidFill>
              </a:defRPr>
            </a:lvl3pPr>
            <a:lvl4pPr lvl="3" algn="l">
              <a:lnSpc>
                <a:spcPct val="100000"/>
              </a:lnSpc>
              <a:spcBef>
                <a:spcPts val="0"/>
              </a:spcBef>
              <a:spcAft>
                <a:spcPts val="0"/>
              </a:spcAft>
              <a:buClr>
                <a:schemeClr val="dk1"/>
              </a:buClr>
              <a:buSzPts val="3000"/>
              <a:buNone/>
              <a:defRPr b="1" sz="3000">
                <a:solidFill>
                  <a:schemeClr val="dk2"/>
                </a:solidFill>
              </a:defRPr>
            </a:lvl4pPr>
            <a:lvl5pPr lvl="4" algn="l">
              <a:lnSpc>
                <a:spcPct val="100000"/>
              </a:lnSpc>
              <a:spcBef>
                <a:spcPts val="0"/>
              </a:spcBef>
              <a:spcAft>
                <a:spcPts val="0"/>
              </a:spcAft>
              <a:buClr>
                <a:schemeClr val="dk1"/>
              </a:buClr>
              <a:buSzPts val="3000"/>
              <a:buNone/>
              <a:defRPr b="1" sz="3000">
                <a:solidFill>
                  <a:schemeClr val="dk2"/>
                </a:solidFill>
              </a:defRPr>
            </a:lvl5pPr>
            <a:lvl6pPr lvl="5" algn="l">
              <a:lnSpc>
                <a:spcPct val="100000"/>
              </a:lnSpc>
              <a:spcBef>
                <a:spcPts val="0"/>
              </a:spcBef>
              <a:spcAft>
                <a:spcPts val="0"/>
              </a:spcAft>
              <a:buClr>
                <a:schemeClr val="dk1"/>
              </a:buClr>
              <a:buSzPts val="3000"/>
              <a:buNone/>
              <a:defRPr b="1" sz="3000">
                <a:solidFill>
                  <a:schemeClr val="dk2"/>
                </a:solidFill>
              </a:defRPr>
            </a:lvl6pPr>
            <a:lvl7pPr lvl="6" algn="l">
              <a:lnSpc>
                <a:spcPct val="100000"/>
              </a:lnSpc>
              <a:spcBef>
                <a:spcPts val="0"/>
              </a:spcBef>
              <a:spcAft>
                <a:spcPts val="0"/>
              </a:spcAft>
              <a:buClr>
                <a:schemeClr val="dk1"/>
              </a:buClr>
              <a:buSzPts val="3000"/>
              <a:buNone/>
              <a:defRPr b="1" sz="3000">
                <a:solidFill>
                  <a:schemeClr val="dk2"/>
                </a:solidFill>
              </a:defRPr>
            </a:lvl7pPr>
            <a:lvl8pPr lvl="7" algn="l">
              <a:lnSpc>
                <a:spcPct val="100000"/>
              </a:lnSpc>
              <a:spcBef>
                <a:spcPts val="0"/>
              </a:spcBef>
              <a:spcAft>
                <a:spcPts val="0"/>
              </a:spcAft>
              <a:buClr>
                <a:schemeClr val="dk1"/>
              </a:buClr>
              <a:buSzPts val="3000"/>
              <a:buNone/>
              <a:defRPr b="1" sz="3000">
                <a:solidFill>
                  <a:schemeClr val="dk2"/>
                </a:solidFill>
              </a:defRPr>
            </a:lvl8pPr>
            <a:lvl9pPr lvl="8" algn="l">
              <a:lnSpc>
                <a:spcPct val="100000"/>
              </a:lnSpc>
              <a:spcBef>
                <a:spcPts val="0"/>
              </a:spcBef>
              <a:spcAft>
                <a:spcPts val="0"/>
              </a:spcAft>
              <a:buClr>
                <a:schemeClr val="dk1"/>
              </a:buClr>
              <a:buSzPts val="3000"/>
              <a:buNone/>
              <a:defRPr b="1" sz="3000">
                <a:solidFill>
                  <a:schemeClr val="dk2"/>
                </a:solidFill>
              </a:defRPr>
            </a:lvl9pPr>
          </a:lstStyle>
          <a:p/>
        </p:txBody>
      </p:sp>
      <p:sp>
        <p:nvSpPr>
          <p:cNvPr id="58" name="Google Shape;58;p14"/>
          <p:cNvSpPr txBox="1"/>
          <p:nvPr>
            <p:ph idx="1" type="body"/>
          </p:nvPr>
        </p:nvSpPr>
        <p:spPr>
          <a:xfrm>
            <a:off x="291938" y="2053718"/>
            <a:ext cx="3039600" cy="2378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1">
  <p:cSld name="AUTOLAYOUT_3">
    <p:bg>
      <p:bgPr>
        <a:solidFill>
          <a:srgbClr val="FFFFFF"/>
        </a:solidFill>
      </p:bgPr>
    </p:bg>
    <p:spTree>
      <p:nvGrpSpPr>
        <p:cNvPr id="60"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5323050" y="555900"/>
            <a:ext cx="3075000" cy="4031700"/>
          </a:xfrm>
          <a:prstGeom prst="rect">
            <a:avLst/>
          </a:prstGeom>
          <a:solidFill>
            <a:srgbClr val="FF9900"/>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291875" y="406900"/>
            <a:ext cx="39780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rgbClr val="FF9900"/>
                </a:solidFill>
              </a:defRPr>
            </a:lvl1pPr>
            <a:lvl2pPr lvl="1" algn="l">
              <a:lnSpc>
                <a:spcPct val="100000"/>
              </a:lnSpc>
              <a:spcBef>
                <a:spcPts val="0"/>
              </a:spcBef>
              <a:spcAft>
                <a:spcPts val="0"/>
              </a:spcAft>
              <a:buClr>
                <a:schemeClr val="dk1"/>
              </a:buClr>
              <a:buSzPts val="3000"/>
              <a:buNone/>
              <a:defRPr b="1" sz="3000">
                <a:solidFill>
                  <a:srgbClr val="FF9900"/>
                </a:solidFill>
              </a:defRPr>
            </a:lvl2pPr>
            <a:lvl3pPr lvl="2" algn="l">
              <a:lnSpc>
                <a:spcPct val="100000"/>
              </a:lnSpc>
              <a:spcBef>
                <a:spcPts val="0"/>
              </a:spcBef>
              <a:spcAft>
                <a:spcPts val="0"/>
              </a:spcAft>
              <a:buClr>
                <a:schemeClr val="dk1"/>
              </a:buClr>
              <a:buSzPts val="3000"/>
              <a:buNone/>
              <a:defRPr b="1" sz="3000">
                <a:solidFill>
                  <a:srgbClr val="FF9900"/>
                </a:solidFill>
              </a:defRPr>
            </a:lvl3pPr>
            <a:lvl4pPr lvl="3" algn="l">
              <a:lnSpc>
                <a:spcPct val="100000"/>
              </a:lnSpc>
              <a:spcBef>
                <a:spcPts val="0"/>
              </a:spcBef>
              <a:spcAft>
                <a:spcPts val="0"/>
              </a:spcAft>
              <a:buClr>
                <a:schemeClr val="dk1"/>
              </a:buClr>
              <a:buSzPts val="3000"/>
              <a:buNone/>
              <a:defRPr b="1" sz="3000">
                <a:solidFill>
                  <a:srgbClr val="FF9900"/>
                </a:solidFill>
              </a:defRPr>
            </a:lvl4pPr>
            <a:lvl5pPr lvl="4" algn="l">
              <a:lnSpc>
                <a:spcPct val="100000"/>
              </a:lnSpc>
              <a:spcBef>
                <a:spcPts val="0"/>
              </a:spcBef>
              <a:spcAft>
                <a:spcPts val="0"/>
              </a:spcAft>
              <a:buClr>
                <a:schemeClr val="dk1"/>
              </a:buClr>
              <a:buSzPts val="3000"/>
              <a:buNone/>
              <a:defRPr b="1" sz="3000">
                <a:solidFill>
                  <a:srgbClr val="FF9900"/>
                </a:solidFill>
              </a:defRPr>
            </a:lvl5pPr>
            <a:lvl6pPr lvl="5" algn="l">
              <a:lnSpc>
                <a:spcPct val="100000"/>
              </a:lnSpc>
              <a:spcBef>
                <a:spcPts val="0"/>
              </a:spcBef>
              <a:spcAft>
                <a:spcPts val="0"/>
              </a:spcAft>
              <a:buClr>
                <a:schemeClr val="dk1"/>
              </a:buClr>
              <a:buSzPts val="3000"/>
              <a:buNone/>
              <a:defRPr b="1" sz="3000">
                <a:solidFill>
                  <a:srgbClr val="FF9900"/>
                </a:solidFill>
              </a:defRPr>
            </a:lvl6pPr>
            <a:lvl7pPr lvl="6" algn="l">
              <a:lnSpc>
                <a:spcPct val="100000"/>
              </a:lnSpc>
              <a:spcBef>
                <a:spcPts val="0"/>
              </a:spcBef>
              <a:spcAft>
                <a:spcPts val="0"/>
              </a:spcAft>
              <a:buClr>
                <a:schemeClr val="dk1"/>
              </a:buClr>
              <a:buSzPts val="3000"/>
              <a:buNone/>
              <a:defRPr b="1" sz="3000">
                <a:solidFill>
                  <a:srgbClr val="FF9900"/>
                </a:solidFill>
              </a:defRPr>
            </a:lvl7pPr>
            <a:lvl8pPr lvl="7" algn="l">
              <a:lnSpc>
                <a:spcPct val="100000"/>
              </a:lnSpc>
              <a:spcBef>
                <a:spcPts val="0"/>
              </a:spcBef>
              <a:spcAft>
                <a:spcPts val="0"/>
              </a:spcAft>
              <a:buClr>
                <a:schemeClr val="dk1"/>
              </a:buClr>
              <a:buSzPts val="3000"/>
              <a:buNone/>
              <a:defRPr b="1" sz="3000">
                <a:solidFill>
                  <a:srgbClr val="FF9900"/>
                </a:solidFill>
              </a:defRPr>
            </a:lvl8pPr>
            <a:lvl9pPr lvl="8" algn="l">
              <a:lnSpc>
                <a:spcPct val="100000"/>
              </a:lnSpc>
              <a:spcBef>
                <a:spcPts val="0"/>
              </a:spcBef>
              <a:spcAft>
                <a:spcPts val="0"/>
              </a:spcAft>
              <a:buClr>
                <a:schemeClr val="dk1"/>
              </a:buClr>
              <a:buSzPts val="3000"/>
              <a:buNone/>
              <a:defRPr b="1" sz="3000">
                <a:solidFill>
                  <a:srgbClr val="FF9900"/>
                </a:solidFill>
              </a:defRPr>
            </a:lvl9pPr>
          </a:lstStyle>
          <a:p/>
        </p:txBody>
      </p:sp>
      <p:sp>
        <p:nvSpPr>
          <p:cNvPr id="65" name="Google Shape;65;p15"/>
          <p:cNvSpPr txBox="1"/>
          <p:nvPr>
            <p:ph idx="1" type="body"/>
          </p:nvPr>
        </p:nvSpPr>
        <p:spPr>
          <a:xfrm>
            <a:off x="291950" y="1854951"/>
            <a:ext cx="3978000" cy="25770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 name="Shape 70"/>
        <p:cNvGrpSpPr/>
        <p:nvPr/>
      </p:nvGrpSpPr>
      <p:grpSpPr>
        <a:xfrm>
          <a:off x="0" y="0"/>
          <a:ext cx="0" cy="0"/>
          <a:chOff x="0" y="0"/>
          <a:chExt cx="0" cy="0"/>
        </a:xfrm>
      </p:grpSpPr>
      <p:sp>
        <p:nvSpPr>
          <p:cNvPr id="71" name="Google Shape;71;p16"/>
          <p:cNvSpPr txBox="1"/>
          <p:nvPr>
            <p:ph type="ctrTitle"/>
          </p:nvPr>
        </p:nvSpPr>
        <p:spPr>
          <a:xfrm>
            <a:off x="378875" y="134300"/>
            <a:ext cx="8605500" cy="765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it">
                <a:solidFill>
                  <a:srgbClr val="FF9900"/>
                </a:solidFill>
              </a:rPr>
              <a:t>                   L</a:t>
            </a:r>
            <a:r>
              <a:rPr lang="it">
                <a:solidFill>
                  <a:srgbClr val="000000"/>
                </a:solidFill>
              </a:rPr>
              <a:t>E </a:t>
            </a:r>
            <a:r>
              <a:rPr lang="it">
                <a:solidFill>
                  <a:srgbClr val="FF9900"/>
                </a:solidFill>
              </a:rPr>
              <a:t> A</a:t>
            </a:r>
            <a:r>
              <a:rPr lang="it">
                <a:solidFill>
                  <a:srgbClr val="000000"/>
                </a:solidFill>
              </a:rPr>
              <a:t>P</a:t>
            </a:r>
            <a:r>
              <a:rPr lang="it">
                <a:solidFill>
                  <a:srgbClr val="FF9900"/>
                </a:solidFill>
              </a:rPr>
              <a:t>I        </a:t>
            </a:r>
            <a:endParaRPr>
              <a:solidFill>
                <a:srgbClr val="FF9900"/>
              </a:solidFill>
            </a:endParaRPr>
          </a:p>
        </p:txBody>
      </p:sp>
      <p:sp>
        <p:nvSpPr>
          <p:cNvPr id="72" name="Google Shape;72;p16"/>
          <p:cNvSpPr txBox="1"/>
          <p:nvPr>
            <p:ph idx="1" type="subTitle"/>
          </p:nvPr>
        </p:nvSpPr>
        <p:spPr>
          <a:xfrm>
            <a:off x="311700" y="2739625"/>
            <a:ext cx="8605500" cy="1087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it">
                <a:solidFill>
                  <a:srgbClr val="FF9900"/>
                </a:solidFill>
              </a:rPr>
              <a:t>                    </a:t>
            </a:r>
            <a:r>
              <a:rPr lang="it" sz="3000">
                <a:solidFill>
                  <a:srgbClr val="FF9900"/>
                </a:solidFill>
              </a:rPr>
              <a:t>API SOCIALI E SOLITARIE </a:t>
            </a:r>
            <a:endParaRPr sz="3000">
              <a:solidFill>
                <a:srgbClr val="FF9900"/>
              </a:solidFill>
            </a:endParaRPr>
          </a:p>
          <a:p>
            <a:pPr indent="0" lvl="0" marL="0" rtl="0" algn="l">
              <a:spcBef>
                <a:spcPts val="0"/>
              </a:spcBef>
              <a:spcAft>
                <a:spcPts val="0"/>
              </a:spcAft>
              <a:buNone/>
            </a:pPr>
            <a:r>
              <a:rPr lang="it" sz="3000">
                <a:solidFill>
                  <a:srgbClr val="FF9900"/>
                </a:solidFill>
              </a:rPr>
              <a:t>                LE LORO </a:t>
            </a:r>
            <a:r>
              <a:rPr lang="it" sz="3000">
                <a:solidFill>
                  <a:srgbClr val="FF9900"/>
                </a:solidFill>
              </a:rPr>
              <a:t>CARATTERISTICHE</a:t>
            </a:r>
            <a:endParaRPr sz="3000">
              <a:solidFill>
                <a:srgbClr val="FF9900"/>
              </a:solidFill>
            </a:endParaRPr>
          </a:p>
        </p:txBody>
      </p:sp>
      <p:pic>
        <p:nvPicPr>
          <p:cNvPr id="73" name="Google Shape;73;p16"/>
          <p:cNvPicPr preferRelativeResize="0"/>
          <p:nvPr/>
        </p:nvPicPr>
        <p:blipFill>
          <a:blip r:embed="rId3">
            <a:alphaModFix/>
          </a:blip>
          <a:stretch>
            <a:fillRect/>
          </a:stretch>
        </p:blipFill>
        <p:spPr>
          <a:xfrm>
            <a:off x="3371925" y="773588"/>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b="0" l="5634" r="5634" t="0"/>
          <a:stretch/>
        </p:blipFill>
        <p:spPr>
          <a:xfrm>
            <a:off x="5890075" y="321600"/>
            <a:ext cx="2949447" cy="2212021"/>
          </a:xfrm>
          <a:prstGeom prst="rect">
            <a:avLst/>
          </a:prstGeom>
          <a:noFill/>
          <a:ln>
            <a:noFill/>
          </a:ln>
        </p:spPr>
      </p:pic>
      <p:pic>
        <p:nvPicPr>
          <p:cNvPr id="79" name="Google Shape;79;p17"/>
          <p:cNvPicPr preferRelativeResize="0"/>
          <p:nvPr/>
        </p:nvPicPr>
        <p:blipFill rotWithShape="1">
          <a:blip r:embed="rId4">
            <a:alphaModFix/>
          </a:blip>
          <a:srcRect b="0" l="169" r="159" t="0"/>
          <a:stretch/>
        </p:blipFill>
        <p:spPr>
          <a:xfrm>
            <a:off x="5897312" y="2609825"/>
            <a:ext cx="2949447" cy="2212074"/>
          </a:xfrm>
          <a:prstGeom prst="rect">
            <a:avLst/>
          </a:prstGeom>
          <a:noFill/>
          <a:ln>
            <a:noFill/>
          </a:ln>
        </p:spPr>
      </p:pic>
      <p:sp>
        <p:nvSpPr>
          <p:cNvPr id="80" name="Google Shape;80;p17"/>
          <p:cNvSpPr txBox="1"/>
          <p:nvPr>
            <p:ph type="title"/>
          </p:nvPr>
        </p:nvSpPr>
        <p:spPr>
          <a:xfrm>
            <a:off x="304475" y="307825"/>
            <a:ext cx="4779300" cy="141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FF9900"/>
                </a:solidFill>
              </a:rPr>
              <a:t>CHE COS’È UN APE SOCIALE?</a:t>
            </a:r>
            <a:endParaRPr>
              <a:solidFill>
                <a:srgbClr val="FF9900"/>
              </a:solidFill>
            </a:endParaRPr>
          </a:p>
        </p:txBody>
      </p:sp>
      <p:sp>
        <p:nvSpPr>
          <p:cNvPr id="81" name="Google Shape;81;p17"/>
          <p:cNvSpPr txBox="1"/>
          <p:nvPr>
            <p:ph idx="1" type="body"/>
          </p:nvPr>
        </p:nvSpPr>
        <p:spPr>
          <a:xfrm>
            <a:off x="304475" y="1808125"/>
            <a:ext cx="4779300" cy="30138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None/>
            </a:pPr>
            <a:r>
              <a:rPr lang="it" sz="3336">
                <a:solidFill>
                  <a:srgbClr val="000000"/>
                </a:solidFill>
              </a:rPr>
              <a:t>L' ape  è un animale che vola di fiore in fiore per nutrirsi del nettare che poi trasformerà in miele. L'ape però può essere sociale, che vive in colonie numerose o solitarie, che vive da sola e non in una colonia. La società delle api si distingue da quella di altri insetti sociali, come le formiche. </a:t>
            </a:r>
            <a:endParaRPr sz="3336">
              <a:solidFill>
                <a:srgbClr val="000000"/>
              </a:solidFill>
            </a:endParaRPr>
          </a:p>
          <a:p>
            <a:pPr indent="0" lvl="0" marL="0" rtl="0" algn="l">
              <a:spcBef>
                <a:spcPts val="1600"/>
              </a:spcBef>
              <a:spcAft>
                <a:spcPts val="0"/>
              </a:spcAft>
              <a:buNone/>
            </a:pPr>
            <a:r>
              <a:t/>
            </a:r>
            <a:endParaRPr sz="1908"/>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FF9900"/>
                </a:solidFill>
              </a:rPr>
              <a:t>ALCUNE SUE </a:t>
            </a:r>
            <a:r>
              <a:rPr lang="it">
                <a:solidFill>
                  <a:srgbClr val="FF9900"/>
                </a:solidFill>
              </a:rPr>
              <a:t>CARATTERISTICHE</a:t>
            </a:r>
            <a:r>
              <a:rPr lang="it">
                <a:solidFill>
                  <a:srgbClr val="FF9900"/>
                </a:solidFill>
              </a:rPr>
              <a:t> </a:t>
            </a:r>
            <a:endParaRPr>
              <a:solidFill>
                <a:srgbClr val="FF9900"/>
              </a:solidFill>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2000">
                <a:solidFill>
                  <a:srgbClr val="000000"/>
                </a:solidFill>
              </a:rPr>
              <a:t>No</a:t>
            </a:r>
            <a:r>
              <a:rPr lang="it" sz="2000">
                <a:solidFill>
                  <a:srgbClr val="000000"/>
                </a:solidFill>
              </a:rPr>
              <a:t>n riescono a vedere il colore rosso, ma posso vedere molti colori tra cui </a:t>
            </a:r>
            <a:r>
              <a:rPr lang="it" sz="1200">
                <a:solidFill>
                  <a:srgbClr val="000000"/>
                </a:solidFill>
                <a:highlight>
                  <a:srgbClr val="FFFFFF"/>
                </a:highlight>
              </a:rPr>
              <a:t> </a:t>
            </a:r>
            <a:r>
              <a:rPr lang="it" sz="2000">
                <a:solidFill>
                  <a:srgbClr val="000000"/>
                </a:solidFill>
                <a:highlight>
                  <a:srgbClr val="FFFFFF"/>
                </a:highlight>
              </a:rPr>
              <a:t>giallo, blu-verde, blu, viola, ultravioletto e anche un colore conosciuto come “blu ape”</a:t>
            </a:r>
            <a:r>
              <a:rPr lang="it" sz="2000">
                <a:solidFill>
                  <a:srgbClr val="000000"/>
                </a:solidFill>
              </a:rPr>
              <a:t>. </a:t>
            </a:r>
            <a:endParaRPr sz="2000">
              <a:solidFill>
                <a:srgbClr val="000000"/>
              </a:solidFill>
            </a:endParaRPr>
          </a:p>
          <a:p>
            <a:pPr indent="0" lvl="0" marL="0" rtl="0" algn="l">
              <a:spcBef>
                <a:spcPts val="1200"/>
              </a:spcBef>
              <a:spcAft>
                <a:spcPts val="1200"/>
              </a:spcAft>
              <a:buNone/>
            </a:pPr>
            <a:r>
              <a:rPr lang="it" sz="2000">
                <a:solidFill>
                  <a:srgbClr val="000000"/>
                </a:solidFill>
              </a:rPr>
              <a:t>La loro regina fa nascere tutti i componenti dell’alveare, solamente lei si nutre della pappa reale, che è stata prodotta dalle api </a:t>
            </a:r>
            <a:r>
              <a:rPr lang="it" sz="2000">
                <a:solidFill>
                  <a:srgbClr val="000000"/>
                </a:solidFill>
              </a:rPr>
              <a:t>operaie</a:t>
            </a:r>
            <a:r>
              <a:rPr lang="it" sz="2000">
                <a:solidFill>
                  <a:srgbClr val="000000"/>
                </a:solidFill>
              </a:rPr>
              <a:t> per lei  mentre le altre api si nutrono con il cibo che si fanno da soli(cioè con il nettare).      </a:t>
            </a:r>
            <a:endParaRPr sz="2000">
              <a:solidFill>
                <a:srgbClr val="000000"/>
              </a:solidFill>
            </a:endParaRPr>
          </a:p>
        </p:txBody>
      </p:sp>
      <p:pic>
        <p:nvPicPr>
          <p:cNvPr id="88" name="Google Shape;88;p18"/>
          <p:cNvPicPr preferRelativeResize="0"/>
          <p:nvPr/>
        </p:nvPicPr>
        <p:blipFill>
          <a:blip r:embed="rId3">
            <a:alphaModFix/>
          </a:blip>
          <a:stretch>
            <a:fillRect/>
          </a:stretch>
        </p:blipFill>
        <p:spPr>
          <a:xfrm>
            <a:off x="2522138" y="3577213"/>
            <a:ext cx="3267075" cy="140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FF9900"/>
                </a:solidFill>
              </a:rPr>
              <a:t>ALTRE SUE CARATTERISTICHE </a:t>
            </a:r>
            <a:endParaRPr>
              <a:solidFill>
                <a:srgbClr val="FF9900"/>
              </a:solidFill>
            </a:endParaRPr>
          </a:p>
        </p:txBody>
      </p:sp>
      <p:sp>
        <p:nvSpPr>
          <p:cNvPr id="94" name="Google Shape;94;p19"/>
          <p:cNvSpPr txBox="1"/>
          <p:nvPr>
            <p:ph idx="1" type="body"/>
          </p:nvPr>
        </p:nvSpPr>
        <p:spPr>
          <a:xfrm>
            <a:off x="311700" y="1017725"/>
            <a:ext cx="8520600" cy="412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solidFill>
                  <a:srgbClr val="000000"/>
                </a:solidFill>
              </a:rPr>
              <a:t>Ha tanti nemici tra cui </a:t>
            </a:r>
            <a:r>
              <a:rPr b="1" lang="it">
                <a:solidFill>
                  <a:srgbClr val="000000"/>
                </a:solidFill>
              </a:rPr>
              <a:t>la vespa </a:t>
            </a:r>
            <a:r>
              <a:rPr lang="it">
                <a:solidFill>
                  <a:srgbClr val="000000"/>
                </a:solidFill>
              </a:rPr>
              <a:t>che ruba il miele quindi anche il loro lavoro. Si posso notare delle differenze tra loro:</a:t>
            </a:r>
            <a:endParaRPr>
              <a:solidFill>
                <a:srgbClr val="000000"/>
              </a:solidFill>
            </a:endParaRPr>
          </a:p>
          <a:p>
            <a:pPr indent="-342900" lvl="0" marL="457200" rtl="0" algn="l">
              <a:spcBef>
                <a:spcPts val="1200"/>
              </a:spcBef>
              <a:spcAft>
                <a:spcPts val="0"/>
              </a:spcAft>
              <a:buClr>
                <a:srgbClr val="000000"/>
              </a:buClr>
              <a:buSzPts val="1800"/>
              <a:buChar char="●"/>
            </a:pPr>
            <a:r>
              <a:rPr lang="it">
                <a:solidFill>
                  <a:srgbClr val="000000"/>
                </a:solidFill>
              </a:rPr>
              <a:t> l’Ape ha un corpo di colore marroncino con del pelo </a:t>
            </a:r>
            <a:endParaRPr>
              <a:solidFill>
                <a:srgbClr val="000000"/>
              </a:solidFill>
            </a:endParaRPr>
          </a:p>
          <a:p>
            <a:pPr indent="-342900" lvl="0" marL="457200" rtl="0" algn="l">
              <a:spcBef>
                <a:spcPts val="0"/>
              </a:spcBef>
              <a:spcAft>
                <a:spcPts val="0"/>
              </a:spcAft>
              <a:buClr>
                <a:srgbClr val="000000"/>
              </a:buClr>
              <a:buSzPts val="1800"/>
              <a:buChar char="●"/>
            </a:pPr>
            <a:r>
              <a:rPr lang="it">
                <a:solidFill>
                  <a:srgbClr val="000000"/>
                </a:solidFill>
              </a:rPr>
              <a:t>La  vespa ha i colori giallo e nero  molto chiari e definiti e non ha pelo </a:t>
            </a:r>
            <a:endParaRPr>
              <a:solidFill>
                <a:srgbClr val="000000"/>
              </a:solidFill>
            </a:endParaRPr>
          </a:p>
          <a:p>
            <a:pPr indent="0" lvl="0" marL="0" rtl="0" algn="l">
              <a:spcBef>
                <a:spcPts val="1200"/>
              </a:spcBef>
              <a:spcAft>
                <a:spcPts val="0"/>
              </a:spcAft>
              <a:buNone/>
            </a:pPr>
            <a:r>
              <a:rPr lang="it">
                <a:solidFill>
                  <a:srgbClr val="000000"/>
                </a:solidFill>
              </a:rPr>
              <a:t>La vespa è molto più cattiva dell’ape </a:t>
            </a:r>
            <a:r>
              <a:rPr lang="it">
                <a:solidFill>
                  <a:srgbClr val="000000"/>
                </a:solidFill>
              </a:rPr>
              <a:t>perché</a:t>
            </a:r>
            <a:r>
              <a:rPr lang="it">
                <a:solidFill>
                  <a:srgbClr val="000000"/>
                </a:solidFill>
              </a:rPr>
              <a:t> lei quando punge non muore, quindi lei punge molto spesso, a differenza dell’ape, che è molto attenta a pungere </a:t>
            </a:r>
            <a:r>
              <a:rPr lang="it">
                <a:solidFill>
                  <a:srgbClr val="000000"/>
                </a:solidFill>
              </a:rPr>
              <a:t>perché ne vale la sua vita.  </a:t>
            </a:r>
            <a:r>
              <a:rPr lang="it">
                <a:solidFill>
                  <a:srgbClr val="000000"/>
                </a:solidFill>
              </a:rPr>
              <a:t>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rPr lang="it">
                <a:solidFill>
                  <a:srgbClr val="000000"/>
                </a:solidFill>
              </a:rPr>
              <a:t>   </a:t>
            </a:r>
            <a:endParaRPr>
              <a:solidFill>
                <a:srgbClr val="000000"/>
              </a:solidFill>
            </a:endParaRPr>
          </a:p>
          <a:p>
            <a:pPr indent="0" lvl="0" marL="0" rtl="0" algn="l">
              <a:spcBef>
                <a:spcPts val="1200"/>
              </a:spcBef>
              <a:spcAft>
                <a:spcPts val="1200"/>
              </a:spcAft>
              <a:buNone/>
            </a:pPr>
            <a:r>
              <a:rPr lang="it">
                <a:solidFill>
                  <a:srgbClr val="000000"/>
                </a:solidFill>
              </a:rPr>
              <a:t>  </a:t>
            </a:r>
            <a:endParaRPr>
              <a:solidFill>
                <a:srgbClr val="000000"/>
              </a:solidFill>
            </a:endParaRPr>
          </a:p>
        </p:txBody>
      </p:sp>
      <p:pic>
        <p:nvPicPr>
          <p:cNvPr id="95" name="Google Shape;95;p19"/>
          <p:cNvPicPr preferRelativeResize="0"/>
          <p:nvPr/>
        </p:nvPicPr>
        <p:blipFill>
          <a:blip r:embed="rId3">
            <a:alphaModFix/>
          </a:blip>
          <a:stretch>
            <a:fillRect/>
          </a:stretch>
        </p:blipFill>
        <p:spPr>
          <a:xfrm>
            <a:off x="3088800" y="3342675"/>
            <a:ext cx="3102200" cy="1693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291875" y="84575"/>
            <a:ext cx="3039600" cy="1388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0" lang="it">
                <a:solidFill>
                  <a:srgbClr val="FF9900"/>
                </a:solidFill>
              </a:rPr>
              <a:t>API SOLITARIE</a:t>
            </a:r>
            <a:r>
              <a:rPr lang="it"/>
              <a:t> </a:t>
            </a:r>
            <a:endParaRPr/>
          </a:p>
        </p:txBody>
      </p:sp>
      <p:sp>
        <p:nvSpPr>
          <p:cNvPr id="101" name="Google Shape;101;p20"/>
          <p:cNvSpPr txBox="1"/>
          <p:nvPr>
            <p:ph idx="1" type="body"/>
          </p:nvPr>
        </p:nvSpPr>
        <p:spPr>
          <a:xfrm>
            <a:off x="291875" y="1624975"/>
            <a:ext cx="3535500" cy="3223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it" sz="2050">
                <a:solidFill>
                  <a:srgbClr val="000000"/>
                </a:solidFill>
              </a:rPr>
              <a:t>Oltre alle api sociali esistono anche quelle solitarie.</a:t>
            </a:r>
            <a:endParaRPr sz="2050">
              <a:solidFill>
                <a:srgbClr val="000000"/>
              </a:solidFill>
            </a:endParaRPr>
          </a:p>
          <a:p>
            <a:pPr indent="0" lvl="0" marL="0" rtl="0" algn="l">
              <a:spcBef>
                <a:spcPts val="1600"/>
              </a:spcBef>
              <a:spcAft>
                <a:spcPts val="0"/>
              </a:spcAft>
              <a:buNone/>
            </a:pPr>
            <a:r>
              <a:rPr lang="it" sz="2050">
                <a:solidFill>
                  <a:srgbClr val="000000"/>
                </a:solidFill>
              </a:rPr>
              <a:t>Sono api che non vivono in un alveare, con le altre api, loro non producono miele ma  lo raccolgono solo per il proprio consumo. Anche loro come le api sociali hanno come nemici i calabroni,vespe...</a:t>
            </a:r>
            <a:endParaRPr sz="2050">
              <a:solidFill>
                <a:srgbClr val="000000"/>
              </a:solidFill>
            </a:endParaRPr>
          </a:p>
          <a:p>
            <a:pPr indent="0" lvl="0" marL="0" rtl="0" algn="l">
              <a:spcBef>
                <a:spcPts val="1600"/>
              </a:spcBef>
              <a:spcAft>
                <a:spcPts val="1600"/>
              </a:spcAft>
              <a:buNone/>
            </a:pPr>
            <a:r>
              <a:rPr lang="it"/>
              <a:t>   </a:t>
            </a:r>
            <a:r>
              <a:rPr lang="it"/>
              <a:t> </a:t>
            </a:r>
            <a:endParaRPr/>
          </a:p>
        </p:txBody>
      </p:sp>
      <p:sp>
        <p:nvSpPr>
          <p:cNvPr id="102" name="Google Shape;102;p20"/>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0"/>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20"/>
          <p:cNvPicPr preferRelativeResize="0"/>
          <p:nvPr/>
        </p:nvPicPr>
        <p:blipFill rotWithShape="1">
          <a:blip r:embed="rId3">
            <a:alphaModFix/>
          </a:blip>
          <a:srcRect b="0" l="9303" r="9303"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rotWithShape="1">
          <a:blip r:embed="rId3">
            <a:alphaModFix/>
          </a:blip>
          <a:srcRect b="0" l="25325" r="25325" t="0"/>
          <a:stretch/>
        </p:blipFill>
        <p:spPr>
          <a:xfrm>
            <a:off x="5668450" y="955450"/>
            <a:ext cx="2384201" cy="3232600"/>
          </a:xfrm>
          <a:prstGeom prst="rect">
            <a:avLst/>
          </a:prstGeom>
          <a:noFill/>
          <a:ln cap="flat" cmpd="dbl" w="76200">
            <a:solidFill>
              <a:schemeClr val="lt1"/>
            </a:solidFill>
            <a:prstDash val="solid"/>
            <a:miter lim="8000"/>
            <a:headEnd len="sm" w="sm" type="none"/>
            <a:tailEnd len="sm" w="sm" type="none"/>
          </a:ln>
        </p:spPr>
      </p:pic>
      <p:sp>
        <p:nvSpPr>
          <p:cNvPr id="110" name="Google Shape;110;p21"/>
          <p:cNvSpPr txBox="1"/>
          <p:nvPr>
            <p:ph type="title"/>
          </p:nvPr>
        </p:nvSpPr>
        <p:spPr>
          <a:xfrm>
            <a:off x="291875" y="406900"/>
            <a:ext cx="3978000" cy="1388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0" lang="it">
                <a:solidFill>
                  <a:srgbClr val="FF9900"/>
                </a:solidFill>
              </a:rPr>
              <a:t>DOVE VIVONO LE API SOLITARIE?</a:t>
            </a:r>
            <a:endParaRPr b="0">
              <a:solidFill>
                <a:srgbClr val="FF9900"/>
              </a:solidFill>
            </a:endParaRPr>
          </a:p>
        </p:txBody>
      </p:sp>
      <p:sp>
        <p:nvSpPr>
          <p:cNvPr id="111" name="Google Shape;111;p21"/>
          <p:cNvSpPr txBox="1"/>
          <p:nvPr>
            <p:ph idx="1" type="body"/>
          </p:nvPr>
        </p:nvSpPr>
        <p:spPr>
          <a:xfrm>
            <a:off x="291950" y="1854951"/>
            <a:ext cx="39780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900">
                <a:solidFill>
                  <a:srgbClr val="000000"/>
                </a:solidFill>
              </a:rPr>
              <a:t>Le api solitarie anche dette selvatiche, vivono solo una stagione, non nidificano in grandi spazi vuoti, ma scavano sottili gallerie nel terreno oppure nei rametti secchi come quelli dei rovi o dei sambuchi.</a:t>
            </a:r>
            <a:endParaRPr sz="19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