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CFCE4D-630B-489C-85CD-7BA66509AD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Rifiuti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B5986ED-1D2B-49F8-B540-B227FE383F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Fase di osservazione iniziale</a:t>
            </a:r>
          </a:p>
        </p:txBody>
      </p:sp>
    </p:spTree>
    <p:extLst>
      <p:ext uri="{BB962C8B-B14F-4D97-AF65-F5344CB8AC3E}">
        <p14:creationId xmlns:p14="http://schemas.microsoft.com/office/powerpoint/2010/main" val="3546234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6EF21389-A1DE-4EF4-BA43-0D21F5EFA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FFFEF6E-0CEE-4323-A07F-58FDA5E0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378" y="246887"/>
            <a:ext cx="5861321" cy="637793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7A69A5B-FB7E-40C2-A416-68C80A100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36924" y="4220801"/>
            <a:ext cx="4215939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44D330D6-5765-4B60-A01C-C0E4DE444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9CEAAA1-2DD0-4837-AA9B-87361F178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924" y="857675"/>
            <a:ext cx="4566230" cy="34377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4000" b="1" cap="all">
                <a:solidFill>
                  <a:srgbClr val="FFFFFF"/>
                </a:solidFill>
              </a:rPr>
              <a:t>Cortile della Scuola</a:t>
            </a:r>
            <a:br>
              <a:rPr lang="en-US" sz="4000" b="1" cap="all">
                <a:solidFill>
                  <a:srgbClr val="FFFFFF"/>
                </a:solidFill>
              </a:rPr>
            </a:br>
            <a:r>
              <a:rPr lang="en-US" sz="4000" b="1" cap="all">
                <a:solidFill>
                  <a:srgbClr val="FFFFFF"/>
                </a:solidFill>
              </a:rPr>
              <a:t>Mese: ottobre</a:t>
            </a:r>
            <a:br>
              <a:rPr lang="en-US" sz="4000" b="1" cap="all">
                <a:solidFill>
                  <a:srgbClr val="FFFFFF"/>
                </a:solidFill>
              </a:rPr>
            </a:br>
            <a:r>
              <a:rPr lang="en-US" sz="4000" b="1" cap="all">
                <a:solidFill>
                  <a:srgbClr val="FFFFFF"/>
                </a:solidFill>
              </a:rPr>
              <a:t>Cestino indifferenziato</a:t>
            </a:r>
          </a:p>
        </p:txBody>
      </p:sp>
      <p:pic>
        <p:nvPicPr>
          <p:cNvPr id="5" name="Segnaposto contenuto 4" descr="Immagine che contiene erba, esterni, pietra&#10;&#10;Descrizione generata automaticamente">
            <a:extLst>
              <a:ext uri="{FF2B5EF4-FFF2-40B4-BE49-F238E27FC236}">
                <a16:creationId xmlns:a16="http://schemas.microsoft.com/office/drawing/2014/main" id="{A91462D6-B791-451D-BEA2-BFE1A4C375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53" r="8347" b="3"/>
          <a:stretch/>
        </p:blipFill>
        <p:spPr>
          <a:xfrm>
            <a:off x="872064" y="1474958"/>
            <a:ext cx="4593715" cy="390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95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Segnaposto contenuto 8" descr="Immagine che contiene erba, esterni, spazzatura&#10;&#10;Descrizione generata automaticamente">
            <a:extLst>
              <a:ext uri="{FF2B5EF4-FFF2-40B4-BE49-F238E27FC236}">
                <a16:creationId xmlns:a16="http://schemas.microsoft.com/office/drawing/2014/main" id="{6DE3A398-35F0-494B-A5C5-EB07C9DDBF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0477" y="565573"/>
            <a:ext cx="7645965" cy="573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00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27736EB-E2AC-4956-B13A-1AC614619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857675"/>
            <a:ext cx="357449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3600" b="1" cap="all" dirty="0" err="1">
                <a:solidFill>
                  <a:srgbClr val="FFFFFF"/>
                </a:solidFill>
              </a:rPr>
              <a:t>Fase</a:t>
            </a:r>
            <a:r>
              <a:rPr lang="en-US" sz="3600" b="1" cap="all">
                <a:solidFill>
                  <a:srgbClr val="FFFFFF"/>
                </a:solidFill>
              </a:rPr>
              <a:t> 1</a:t>
            </a:r>
            <a:br>
              <a:rPr lang="en-US" sz="3600" b="1" cap="all">
                <a:solidFill>
                  <a:srgbClr val="FFFFFF"/>
                </a:solidFill>
              </a:rPr>
            </a:br>
            <a:r>
              <a:rPr lang="en-US" sz="3600" b="1" cap="all">
                <a:solidFill>
                  <a:srgbClr val="FFFFFF"/>
                </a:solidFill>
              </a:rPr>
              <a:t>Iniziamo</a:t>
            </a:r>
            <a:r>
              <a:rPr lang="en-US" sz="3600" b="1" cap="all" dirty="0">
                <a:solidFill>
                  <a:srgbClr val="FFFFFF"/>
                </a:solidFill>
              </a:rPr>
              <a:t> la </a:t>
            </a:r>
            <a:r>
              <a:rPr lang="en-US" sz="3600" b="1" cap="all" dirty="0" err="1">
                <a:solidFill>
                  <a:srgbClr val="FFFFFF"/>
                </a:solidFill>
              </a:rPr>
              <a:t>Raccolta</a:t>
            </a:r>
            <a:r>
              <a:rPr lang="en-US" sz="3600" b="1" cap="all" dirty="0">
                <a:solidFill>
                  <a:srgbClr val="FFFFFF"/>
                </a:solidFill>
              </a:rPr>
              <a:t> </a:t>
            </a:r>
            <a:r>
              <a:rPr lang="en-US" sz="3600" b="1" cap="all" dirty="0" err="1">
                <a:solidFill>
                  <a:srgbClr val="FFFFFF"/>
                </a:solidFill>
              </a:rPr>
              <a:t>differenziata</a:t>
            </a:r>
            <a:br>
              <a:rPr lang="en-US" sz="3600" b="1" cap="all" dirty="0">
                <a:solidFill>
                  <a:srgbClr val="FFFFFF"/>
                </a:solidFill>
              </a:rPr>
            </a:br>
            <a:r>
              <a:rPr lang="en-US" sz="3600" b="1" cap="all" dirty="0">
                <a:solidFill>
                  <a:srgbClr val="FFFFFF"/>
                </a:solidFill>
              </a:rPr>
              <a:t>Mese </a:t>
            </a:r>
            <a:br>
              <a:rPr lang="en-US" sz="3600" b="1" cap="all" dirty="0">
                <a:solidFill>
                  <a:srgbClr val="FFFFFF"/>
                </a:solidFill>
              </a:rPr>
            </a:br>
            <a:r>
              <a:rPr lang="en-US" sz="3600" b="1" cap="all" dirty="0" err="1">
                <a:solidFill>
                  <a:srgbClr val="FFFFFF"/>
                </a:solidFill>
              </a:rPr>
              <a:t>Novembre</a:t>
            </a:r>
            <a:r>
              <a:rPr lang="en-US" sz="3600" b="1" cap="all" dirty="0">
                <a:solidFill>
                  <a:srgbClr val="FFFFFF"/>
                </a:solidFill>
              </a:rPr>
              <a:t>/</a:t>
            </a:r>
            <a:br>
              <a:rPr lang="en-US" sz="3600" b="1" cap="all" dirty="0">
                <a:solidFill>
                  <a:srgbClr val="FFFFFF"/>
                </a:solidFill>
              </a:rPr>
            </a:br>
            <a:r>
              <a:rPr lang="en-US" sz="3600" b="1" cap="all" dirty="0" err="1">
                <a:solidFill>
                  <a:srgbClr val="FFFFFF"/>
                </a:solidFill>
              </a:rPr>
              <a:t>Dicembre</a:t>
            </a:r>
            <a:endParaRPr lang="en-US" sz="3600" b="1" cap="all" dirty="0">
              <a:solidFill>
                <a:srgbClr val="FFFFFF"/>
              </a:solidFill>
            </a:endParaRPr>
          </a:p>
        </p:txBody>
      </p:sp>
      <p:pic>
        <p:nvPicPr>
          <p:cNvPr id="5" name="Segnaposto contenuto 4" descr="Immagine che contiene pavimento, interni, persona&#10;&#10;Descrizione generata automaticamente">
            <a:extLst>
              <a:ext uri="{FF2B5EF4-FFF2-40B4-BE49-F238E27FC236}">
                <a16:creationId xmlns:a16="http://schemas.microsoft.com/office/drawing/2014/main" id="{466C0A2A-4259-451F-BD86-B8B3B47B5E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160" b="9066"/>
          <a:stretch/>
        </p:blipFill>
        <p:spPr>
          <a:xfrm>
            <a:off x="872064" y="857675"/>
            <a:ext cx="6045576" cy="51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06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E9E63AA8-50BA-4539-87AE-B077B859F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Differenziamo</a:t>
            </a:r>
          </a:p>
        </p:txBody>
      </p:sp>
      <p:pic>
        <p:nvPicPr>
          <p:cNvPr id="13" name="Segnaposto contenuto 12" descr="Immagine che contiene persona, esterni, erba&#10;&#10;Descrizione generata automaticamente">
            <a:extLst>
              <a:ext uri="{FF2B5EF4-FFF2-40B4-BE49-F238E27FC236}">
                <a16:creationId xmlns:a16="http://schemas.microsoft.com/office/drawing/2014/main" id="{EE6DE9F5-6B18-4B63-8393-C1145E8D00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11760" y="2057400"/>
            <a:ext cx="3017043" cy="4022725"/>
          </a:xfrm>
        </p:spPr>
      </p:pic>
      <p:pic>
        <p:nvPicPr>
          <p:cNvPr id="15" name="Segnaposto contenuto 14" descr="Immagine che contiene pavimento, interni, arredamento, parecchi&#10;&#10;Descrizione generata automaticamente">
            <a:extLst>
              <a:ext uri="{FF2B5EF4-FFF2-40B4-BE49-F238E27FC236}">
                <a16:creationId xmlns:a16="http://schemas.microsoft.com/office/drawing/2014/main" id="{810C17C1-C8EB-4A55-AFA0-1F12DEB39D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36210" y="2057400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814444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0A6FE046-39FC-48FA-B6E7-BE3810AB7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Pesiamo e tabuliamo</a:t>
            </a:r>
          </a:p>
        </p:txBody>
      </p:sp>
      <p:pic>
        <p:nvPicPr>
          <p:cNvPr id="8" name="Segnaposto contenuto 7" descr="Immagine che contiene interni, parete, pavimento&#10;&#10;Descrizione generata automaticamente">
            <a:extLst>
              <a:ext uri="{FF2B5EF4-FFF2-40B4-BE49-F238E27FC236}">
                <a16:creationId xmlns:a16="http://schemas.microsoft.com/office/drawing/2014/main" id="{DD2C3155-DFD0-4B26-8FDE-F2C76289CF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4856" y="2057400"/>
            <a:ext cx="3028950" cy="4038600"/>
          </a:xfrm>
        </p:spPr>
      </p:pic>
    </p:spTree>
    <p:extLst>
      <p:ext uri="{BB962C8B-B14F-4D97-AF65-F5344CB8AC3E}">
        <p14:creationId xmlns:p14="http://schemas.microsoft.com/office/powerpoint/2010/main" val="25813803"/>
      </p:ext>
    </p:extLst>
  </p:cSld>
  <p:clrMapOvr>
    <a:masterClrMapping/>
  </p:clrMapOvr>
</p:sld>
</file>

<file path=ppt/theme/theme1.xml><?xml version="1.0" encoding="utf-8"?>
<a:theme xmlns:a="http://schemas.openxmlformats.org/drawingml/2006/main" name="Base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TM03457444[[fn=Base]]</Template>
  <TotalTime>34</TotalTime>
  <Words>33</Words>
  <Application>Microsoft Office PowerPoint</Application>
  <PresentationFormat>Widescreen</PresentationFormat>
  <Paragraphs>6</Paragraphs>
  <Slides>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8" baseType="lpstr">
      <vt:lpstr>Corbel</vt:lpstr>
      <vt:lpstr>Base</vt:lpstr>
      <vt:lpstr>Rifiuti</vt:lpstr>
      <vt:lpstr>Cortile della Scuola Mese: ottobre Cestino indifferenziato</vt:lpstr>
      <vt:lpstr>Presentazione standard di PowerPoint</vt:lpstr>
      <vt:lpstr>Fase 1 Iniziamo la Raccolta differenziata Mese  Novembre/ Dicembre</vt:lpstr>
      <vt:lpstr>Differenziamo</vt:lpstr>
      <vt:lpstr>Pesiamo e tabuliamo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Rifiuti</dc:title>
  <dc:creator>lucia lubrano</dc:creator>
  <cp:lastModifiedBy>lucia lubrano</cp:lastModifiedBy>
  <cp:revision>4</cp:revision>
  <dcterms:created xsi:type="dcterms:W3CDTF">2021-02-06T22:03:11Z</dcterms:created>
  <dcterms:modified xsi:type="dcterms:W3CDTF">2021-02-06T22:37:17Z</dcterms:modified>
</cp:coreProperties>
</file>