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1" autoAdjust="0"/>
  </p:normalViewPr>
  <p:slideViewPr>
    <p:cSldViewPr snapToGrid="0" snapToObjects="1">
      <p:cViewPr varScale="1">
        <p:scale>
          <a:sx n="123" d="100"/>
          <a:sy n="123" d="100"/>
        </p:scale>
        <p:origin x="-120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dicembre 4,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dicembre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33365" y="271892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Green </a:t>
            </a:r>
            <a:r>
              <a:rPr lang="it-IT" dirty="0" err="1" smtClean="0">
                <a:solidFill>
                  <a:srgbClr val="008000"/>
                </a:solidFill>
              </a:rPr>
              <a:t>school</a:t>
            </a:r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r>
              <a:rPr lang="it-IT" dirty="0" err="1" smtClean="0">
                <a:solidFill>
                  <a:srgbClr val="008000"/>
                </a:solidFill>
              </a:rPr>
              <a:t>project</a:t>
            </a:r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Progetto scuola sostenibile</a:t>
            </a:r>
            <a:endParaRPr lang="it-IT" dirty="0"/>
          </a:p>
        </p:txBody>
      </p:sp>
      <p:pic>
        <p:nvPicPr>
          <p:cNvPr id="5" name="Immagine 4" descr="0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8397"/>
            <a:ext cx="4562248" cy="38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aderunn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037" y="309733"/>
            <a:ext cx="8548191" cy="6410417"/>
          </a:xfrm>
        </p:spPr>
      </p:pic>
    </p:spTree>
    <p:extLst>
      <p:ext uri="{BB962C8B-B14F-4D97-AF65-F5344CB8AC3E}">
        <p14:creationId xmlns:p14="http://schemas.microsoft.com/office/powerpoint/2010/main" val="9513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7" y="454105"/>
            <a:ext cx="2120386" cy="2828893"/>
          </a:xfrm>
          <a:prstGeom prst="rect">
            <a:avLst/>
          </a:prstGeom>
        </p:spPr>
      </p:pic>
      <p:pic>
        <p:nvPicPr>
          <p:cNvPr id="6" name="Immagine 5" descr="0-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7" y="3355269"/>
            <a:ext cx="2444917" cy="3261863"/>
          </a:xfrm>
          <a:prstGeom prst="rect">
            <a:avLst/>
          </a:prstGeom>
        </p:spPr>
      </p:pic>
      <p:pic>
        <p:nvPicPr>
          <p:cNvPr id="7" name="Immagine 6" descr="0-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6" y="309925"/>
            <a:ext cx="4271854" cy="3203891"/>
          </a:xfrm>
          <a:prstGeom prst="rect">
            <a:avLst/>
          </a:prstGeom>
        </p:spPr>
      </p:pic>
      <p:pic>
        <p:nvPicPr>
          <p:cNvPr id="9" name="Segnaposto contenuto 8" descr="0-1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b="15470"/>
          <a:stretch>
            <a:fillRect/>
          </a:stretch>
        </p:blipFill>
        <p:spPr>
          <a:xfrm>
            <a:off x="3097473" y="3613549"/>
            <a:ext cx="5621720" cy="2910663"/>
          </a:xfrm>
        </p:spPr>
      </p:pic>
    </p:spTree>
    <p:extLst>
      <p:ext uri="{BB962C8B-B14F-4D97-AF65-F5344CB8AC3E}">
        <p14:creationId xmlns:p14="http://schemas.microsoft.com/office/powerpoint/2010/main" val="214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-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b="30587"/>
          <a:stretch>
            <a:fillRect/>
          </a:stretch>
        </p:blipFill>
        <p:spPr>
          <a:xfrm>
            <a:off x="2429358" y="864840"/>
            <a:ext cx="4193307" cy="3329287"/>
          </a:xfrm>
        </p:spPr>
      </p:pic>
      <p:pic>
        <p:nvPicPr>
          <p:cNvPr id="5" name="Immagine 4" descr="0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48" y="2529484"/>
            <a:ext cx="3248351" cy="4328516"/>
          </a:xfrm>
          <a:prstGeom prst="rect">
            <a:avLst/>
          </a:prstGeom>
        </p:spPr>
      </p:pic>
      <p:pic>
        <p:nvPicPr>
          <p:cNvPr id="6" name="Immagine 5" descr="0-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" y="2327933"/>
            <a:ext cx="2768399" cy="368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944" y="215583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mascherine sono fatte per </a:t>
            </a:r>
            <a:br>
              <a:rPr lang="it-IT" dirty="0" smtClean="0"/>
            </a:br>
            <a:r>
              <a:rPr lang="it-IT" dirty="0" smtClean="0"/>
              <a:t>essere indossate</a:t>
            </a:r>
            <a:r>
              <a:rPr lang="it-IT" dirty="0" smtClean="0"/>
              <a:t>!</a:t>
            </a:r>
            <a:br>
              <a:rPr lang="it-IT" dirty="0" smtClean="0"/>
            </a:br>
            <a:r>
              <a:rPr lang="it-IT" dirty="0" smtClean="0"/>
              <a:t>Sono importanti</a:t>
            </a:r>
            <a:br>
              <a:rPr lang="it-IT" dirty="0" smtClean="0"/>
            </a:br>
            <a:r>
              <a:rPr lang="it-IT" dirty="0" smtClean="0"/>
              <a:t>per difenderci</a:t>
            </a:r>
            <a:br>
              <a:rPr lang="it-IT" dirty="0" smtClean="0"/>
            </a:br>
            <a:r>
              <a:rPr lang="it-IT" dirty="0" smtClean="0"/>
              <a:t>in questo periodo</a:t>
            </a:r>
            <a:endParaRPr lang="it-IT" dirty="0"/>
          </a:p>
        </p:txBody>
      </p:sp>
      <p:pic>
        <p:nvPicPr>
          <p:cNvPr id="4" name="Segnaposto contenuto 3" descr="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b="15470"/>
          <a:stretch>
            <a:fillRect/>
          </a:stretch>
        </p:blipFill>
        <p:spPr>
          <a:xfrm>
            <a:off x="413670" y="3298839"/>
            <a:ext cx="5017234" cy="3228488"/>
          </a:xfrm>
        </p:spPr>
      </p:pic>
      <p:pic>
        <p:nvPicPr>
          <p:cNvPr id="5" name="Immagine 4" descr="0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23" y="1382408"/>
            <a:ext cx="3485947" cy="2613146"/>
          </a:xfrm>
          <a:prstGeom prst="rect">
            <a:avLst/>
          </a:prstGeom>
        </p:spPr>
      </p:pic>
      <p:pic>
        <p:nvPicPr>
          <p:cNvPr id="6" name="Immagine 5" descr="0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09" y="3995554"/>
            <a:ext cx="3377395" cy="25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995" y="1604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rifiuti vanno buttati nei bidoni</a:t>
            </a:r>
            <a:endParaRPr lang="it-IT" dirty="0"/>
          </a:p>
        </p:txBody>
      </p:sp>
      <p:pic>
        <p:nvPicPr>
          <p:cNvPr id="4" name="Segnaposto contenuto 3" descr="0-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b="15470"/>
          <a:stretch>
            <a:fillRect/>
          </a:stretch>
        </p:blipFill>
        <p:spPr>
          <a:xfrm>
            <a:off x="423995" y="1489253"/>
            <a:ext cx="6313372" cy="3268768"/>
          </a:xfrm>
        </p:spPr>
      </p:pic>
      <p:pic>
        <p:nvPicPr>
          <p:cNvPr id="5" name="Immagine 4" descr="0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0" y="3314056"/>
            <a:ext cx="4242142" cy="31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64599"/>
            <a:ext cx="7024744" cy="1466069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Dobbiamo rispettare la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natura…</a:t>
            </a:r>
            <a:endParaRPr lang="it-IT" dirty="0"/>
          </a:p>
        </p:txBody>
      </p:sp>
      <p:pic>
        <p:nvPicPr>
          <p:cNvPr id="4" name="Segnaposto contenuto 3" descr="0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5" b="30575"/>
          <a:stretch>
            <a:fillRect/>
          </a:stretch>
        </p:blipFill>
        <p:spPr>
          <a:xfrm>
            <a:off x="1179298" y="1930668"/>
            <a:ext cx="6816161" cy="4160744"/>
          </a:xfrm>
        </p:spPr>
      </p:pic>
    </p:spTree>
    <p:extLst>
      <p:ext uri="{BB962C8B-B14F-4D97-AF65-F5344CB8AC3E}">
        <p14:creationId xmlns:p14="http://schemas.microsoft.com/office/powerpoint/2010/main" val="13843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59403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…con piccoli ma importanti gesti</a:t>
            </a:r>
            <a:endParaRPr lang="it-IT" dirty="0"/>
          </a:p>
        </p:txBody>
      </p:sp>
      <p:pic>
        <p:nvPicPr>
          <p:cNvPr id="4" name="Segnaposto contenuto 3" descr="0-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8" b="30575"/>
          <a:stretch/>
        </p:blipFill>
        <p:spPr>
          <a:xfrm>
            <a:off x="1579712" y="1737038"/>
            <a:ext cx="5978123" cy="4798323"/>
          </a:xfrm>
        </p:spPr>
      </p:pic>
    </p:spTree>
    <p:extLst>
      <p:ext uri="{BB962C8B-B14F-4D97-AF65-F5344CB8AC3E}">
        <p14:creationId xmlns:p14="http://schemas.microsoft.com/office/powerpoint/2010/main" val="4458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158</TotalTime>
  <Words>25</Words>
  <Application>Microsoft Macintosh PowerPoint</Application>
  <PresentationFormat>Presentazione su schermo (4:3)</PresentationFormat>
  <Paragraphs>6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Austin</vt:lpstr>
      <vt:lpstr>Green school project </vt:lpstr>
      <vt:lpstr>Presentazione di PowerPoint</vt:lpstr>
      <vt:lpstr>Presentazione di PowerPoint</vt:lpstr>
      <vt:lpstr>Presentazione di PowerPoint</vt:lpstr>
      <vt:lpstr>Le mascherine sono fatte per  essere indossate! Sono importanti per difenderci in questo periodo</vt:lpstr>
      <vt:lpstr>I rifiuti vanno buttati nei bidoni</vt:lpstr>
      <vt:lpstr>Dobbiamo rispettare la  natura…</vt:lpstr>
      <vt:lpstr>…con piccoli ma importanti gesti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school progect </dc:title>
  <dc:creator>Daniele lig</dc:creator>
  <cp:lastModifiedBy>Daniele lig</cp:lastModifiedBy>
  <cp:revision>11</cp:revision>
  <dcterms:created xsi:type="dcterms:W3CDTF">2020-11-28T14:06:20Z</dcterms:created>
  <dcterms:modified xsi:type="dcterms:W3CDTF">2020-12-04T18:17:43Z</dcterms:modified>
</cp:coreProperties>
</file>